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рия Хохлова" userId="b2e9d5c7221c1fb8" providerId="LiveId" clId="{02F246C8-9BC8-4556-95B9-078D3364FCE2}"/>
    <pc:docChg chg="modSld">
      <pc:chgData name="Мария Хохлова" userId="b2e9d5c7221c1fb8" providerId="LiveId" clId="{02F246C8-9BC8-4556-95B9-078D3364FCE2}" dt="2017-08-22T13:55:41.586" v="1" actId="1076"/>
      <pc:docMkLst>
        <pc:docMk/>
      </pc:docMkLst>
      <pc:sldChg chg="modSp">
        <pc:chgData name="Мария Хохлова" userId="b2e9d5c7221c1fb8" providerId="LiveId" clId="{02F246C8-9BC8-4556-95B9-078D3364FCE2}" dt="2017-08-22T13:55:41.586" v="1" actId="1076"/>
        <pc:sldMkLst>
          <pc:docMk/>
          <pc:sldMk cId="3715293876" sldId="257"/>
        </pc:sldMkLst>
        <pc:grpChg chg="mod">
          <ac:chgData name="Мария Хохлова" userId="b2e9d5c7221c1fb8" providerId="LiveId" clId="{02F246C8-9BC8-4556-95B9-078D3364FCE2}" dt="2017-08-22T13:55:35.120" v="0" actId="1076"/>
          <ac:grpSpMkLst>
            <pc:docMk/>
            <pc:sldMk cId="3715293876" sldId="257"/>
            <ac:grpSpMk id="31" creationId="{05E4746F-407E-4384-8349-09A64D67F46E}"/>
          </ac:grpSpMkLst>
        </pc:grpChg>
        <pc:grpChg chg="mod">
          <ac:chgData name="Мария Хохлова" userId="b2e9d5c7221c1fb8" providerId="LiveId" clId="{02F246C8-9BC8-4556-95B9-078D3364FCE2}" dt="2017-08-22T13:55:41.586" v="1" actId="1076"/>
          <ac:grpSpMkLst>
            <pc:docMk/>
            <pc:sldMk cId="3715293876" sldId="257"/>
            <ac:grpSpMk id="32" creationId="{77DF77D1-1710-4E3C-92BC-3489844C1C60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A6BA09-9A67-47F4-825B-9D7AB9A7AA9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D82998CB-D1C0-4168-B65A-469CA18140EE}">
      <dgm:prSet phldrT="[Текст]"/>
      <dgm:spPr/>
      <dgm:t>
        <a:bodyPr/>
        <a:lstStyle/>
        <a:p>
          <a:r>
            <a:rPr lang="en-US" dirty="0"/>
            <a:t>I. </a:t>
          </a:r>
          <a:r>
            <a:rPr lang="ru-RU" dirty="0"/>
            <a:t>Социальный компонент</a:t>
          </a:r>
        </a:p>
      </dgm:t>
    </dgm:pt>
    <dgm:pt modelId="{0FDA5AE2-C8C4-4A6A-87DF-68294FC3C85D}" type="parTrans" cxnId="{236268AF-514E-4E87-A397-B6BBAF966F94}">
      <dgm:prSet/>
      <dgm:spPr/>
      <dgm:t>
        <a:bodyPr/>
        <a:lstStyle/>
        <a:p>
          <a:endParaRPr lang="ru-RU"/>
        </a:p>
      </dgm:t>
    </dgm:pt>
    <dgm:pt modelId="{B8D3477C-198E-4E40-B605-4624922F0C7C}" type="sibTrans" cxnId="{236268AF-514E-4E87-A397-B6BBAF966F94}">
      <dgm:prSet/>
      <dgm:spPr/>
      <dgm:t>
        <a:bodyPr/>
        <a:lstStyle/>
        <a:p>
          <a:endParaRPr lang="ru-RU"/>
        </a:p>
      </dgm:t>
    </dgm:pt>
    <dgm:pt modelId="{087F1FD3-F1F3-433C-B27A-D8F3D7668039}">
      <dgm:prSet phldrT="[Текст]"/>
      <dgm:spPr/>
      <dgm:t>
        <a:bodyPr/>
        <a:lstStyle/>
        <a:p>
          <a:r>
            <a:rPr lang="en-US" dirty="0"/>
            <a:t>II. </a:t>
          </a:r>
          <a:r>
            <a:rPr lang="ru-RU" dirty="0"/>
            <a:t>Методический компонент</a:t>
          </a:r>
        </a:p>
      </dgm:t>
    </dgm:pt>
    <dgm:pt modelId="{FA3393FF-C7A6-4D15-B6E8-E523CAADE547}" type="parTrans" cxnId="{236A24F0-1290-43F4-A24C-E683C1454437}">
      <dgm:prSet/>
      <dgm:spPr/>
      <dgm:t>
        <a:bodyPr/>
        <a:lstStyle/>
        <a:p>
          <a:endParaRPr lang="ru-RU"/>
        </a:p>
      </dgm:t>
    </dgm:pt>
    <dgm:pt modelId="{2A91AEC5-88FD-4A7E-927B-58338AB00AB1}" type="sibTrans" cxnId="{236A24F0-1290-43F4-A24C-E683C1454437}">
      <dgm:prSet/>
      <dgm:spPr/>
      <dgm:t>
        <a:bodyPr/>
        <a:lstStyle/>
        <a:p>
          <a:endParaRPr lang="ru-RU"/>
        </a:p>
      </dgm:t>
    </dgm:pt>
    <dgm:pt modelId="{B33F7889-6D13-4D48-8BCC-0A91E1D3AFE8}">
      <dgm:prSet phldrT="[Текст]" custT="1"/>
      <dgm:spPr/>
      <dgm:t>
        <a:bodyPr/>
        <a:lstStyle/>
        <a:p>
          <a:r>
            <a:rPr lang="en-US" sz="2000" dirty="0"/>
            <a:t>III. </a:t>
          </a:r>
          <a:r>
            <a:rPr lang="ru-RU" sz="2000" dirty="0"/>
            <a:t>Предметно-пространственный компонент</a:t>
          </a:r>
        </a:p>
      </dgm:t>
    </dgm:pt>
    <dgm:pt modelId="{297E0A10-604A-4507-96E5-C64ED056FE0D}" type="parTrans" cxnId="{912E0499-8984-4F58-A665-DD8A6F5475A9}">
      <dgm:prSet/>
      <dgm:spPr/>
      <dgm:t>
        <a:bodyPr/>
        <a:lstStyle/>
        <a:p>
          <a:endParaRPr lang="ru-RU"/>
        </a:p>
      </dgm:t>
    </dgm:pt>
    <dgm:pt modelId="{3C4F4BDB-9E70-4898-8BD3-34D8DCA2F95B}" type="sibTrans" cxnId="{912E0499-8984-4F58-A665-DD8A6F5475A9}">
      <dgm:prSet/>
      <dgm:spPr/>
      <dgm:t>
        <a:bodyPr/>
        <a:lstStyle/>
        <a:p>
          <a:endParaRPr lang="ru-RU"/>
        </a:p>
      </dgm:t>
    </dgm:pt>
    <dgm:pt modelId="{1DD0F836-9714-424D-914E-E6387139D117}" type="pres">
      <dgm:prSet presAssocID="{EBA6BA09-9A67-47F4-825B-9D7AB9A7AA9B}" presName="compositeShape" presStyleCnt="0">
        <dgm:presLayoutVars>
          <dgm:dir/>
          <dgm:resizeHandles/>
        </dgm:presLayoutVars>
      </dgm:prSet>
      <dgm:spPr/>
    </dgm:pt>
    <dgm:pt modelId="{0819F0F8-CB26-45B6-8FAC-BD79E0E39BD6}" type="pres">
      <dgm:prSet presAssocID="{EBA6BA09-9A67-47F4-825B-9D7AB9A7AA9B}" presName="pyramid" presStyleLbl="node1" presStyleIdx="0" presStyleCnt="1" custScaleX="141672" custLinFactNeighborX="-31944" custLinFactNeighborY="-3185"/>
      <dgm:spPr>
        <a:solidFill>
          <a:srgbClr val="92D050"/>
        </a:solidFill>
      </dgm:spPr>
    </dgm:pt>
    <dgm:pt modelId="{CF903198-05A1-4FD4-A24E-94CC17E6EDFC}" type="pres">
      <dgm:prSet presAssocID="{EBA6BA09-9A67-47F4-825B-9D7AB9A7AA9B}" presName="theList" presStyleCnt="0"/>
      <dgm:spPr/>
    </dgm:pt>
    <dgm:pt modelId="{FC7D44CB-70A2-4C83-BA4A-AE152A382FD5}" type="pres">
      <dgm:prSet presAssocID="{D82998CB-D1C0-4168-B65A-469CA18140EE}" presName="aNode" presStyleLbl="fgAcc1" presStyleIdx="0" presStyleCnt="3" custLinFactY="-1325" custLinFactNeighborX="-33007" custLinFactNeighborY="-100000">
        <dgm:presLayoutVars>
          <dgm:bulletEnabled val="1"/>
        </dgm:presLayoutVars>
      </dgm:prSet>
      <dgm:spPr/>
    </dgm:pt>
    <dgm:pt modelId="{C8A71C5E-24A4-4904-90FF-BEBD9BBF98CA}" type="pres">
      <dgm:prSet presAssocID="{D82998CB-D1C0-4168-B65A-469CA18140EE}" presName="aSpace" presStyleCnt="0"/>
      <dgm:spPr/>
    </dgm:pt>
    <dgm:pt modelId="{2699D3CE-FE4F-4AA5-B147-524EB3231DE5}" type="pres">
      <dgm:prSet presAssocID="{087F1FD3-F1F3-433C-B27A-D8F3D7668039}" presName="aNode" presStyleLbl="fgAcc1" presStyleIdx="1" presStyleCnt="3" custLinFactNeighborX="-8392" custLinFactNeighborY="-49154">
        <dgm:presLayoutVars>
          <dgm:bulletEnabled val="1"/>
        </dgm:presLayoutVars>
      </dgm:prSet>
      <dgm:spPr/>
    </dgm:pt>
    <dgm:pt modelId="{ABBE5148-A1C9-4F5A-9989-C23F08AB7F71}" type="pres">
      <dgm:prSet presAssocID="{087F1FD3-F1F3-433C-B27A-D8F3D7668039}" presName="aSpace" presStyleCnt="0"/>
      <dgm:spPr/>
    </dgm:pt>
    <dgm:pt modelId="{C1F1856C-8B75-448C-81CC-0878477C187A}" type="pres">
      <dgm:prSet presAssocID="{B33F7889-6D13-4D48-8BCC-0A91E1D3AFE8}" presName="aNode" presStyleLbl="fgAcc1" presStyleIdx="2" presStyleCnt="3" custLinFactNeighborX="25897" custLinFactNeighborY="24579">
        <dgm:presLayoutVars>
          <dgm:bulletEnabled val="1"/>
        </dgm:presLayoutVars>
      </dgm:prSet>
      <dgm:spPr/>
    </dgm:pt>
    <dgm:pt modelId="{87D8819D-488E-4F83-AD83-B2D60DEF2396}" type="pres">
      <dgm:prSet presAssocID="{B33F7889-6D13-4D48-8BCC-0A91E1D3AFE8}" presName="aSpace" presStyleCnt="0"/>
      <dgm:spPr/>
    </dgm:pt>
  </dgm:ptLst>
  <dgm:cxnLst>
    <dgm:cxn modelId="{9437F33D-4BD3-47CE-8995-8DB68F31FEC5}" type="presOf" srcId="{EBA6BA09-9A67-47F4-825B-9D7AB9A7AA9B}" destId="{1DD0F836-9714-424D-914E-E6387139D117}" srcOrd="0" destOrd="0" presId="urn:microsoft.com/office/officeart/2005/8/layout/pyramid2"/>
    <dgm:cxn modelId="{7A5B0580-878C-4715-A18C-F6FCBF5921DF}" type="presOf" srcId="{087F1FD3-F1F3-433C-B27A-D8F3D7668039}" destId="{2699D3CE-FE4F-4AA5-B147-524EB3231DE5}" srcOrd="0" destOrd="0" presId="urn:microsoft.com/office/officeart/2005/8/layout/pyramid2"/>
    <dgm:cxn modelId="{912E0499-8984-4F58-A665-DD8A6F5475A9}" srcId="{EBA6BA09-9A67-47F4-825B-9D7AB9A7AA9B}" destId="{B33F7889-6D13-4D48-8BCC-0A91E1D3AFE8}" srcOrd="2" destOrd="0" parTransId="{297E0A10-604A-4507-96E5-C64ED056FE0D}" sibTransId="{3C4F4BDB-9E70-4898-8BD3-34D8DCA2F95B}"/>
    <dgm:cxn modelId="{236268AF-514E-4E87-A397-B6BBAF966F94}" srcId="{EBA6BA09-9A67-47F4-825B-9D7AB9A7AA9B}" destId="{D82998CB-D1C0-4168-B65A-469CA18140EE}" srcOrd="0" destOrd="0" parTransId="{0FDA5AE2-C8C4-4A6A-87DF-68294FC3C85D}" sibTransId="{B8D3477C-198E-4E40-B605-4624922F0C7C}"/>
    <dgm:cxn modelId="{B91F4DC7-BB61-40A3-BFC6-263AAC140932}" type="presOf" srcId="{B33F7889-6D13-4D48-8BCC-0A91E1D3AFE8}" destId="{C1F1856C-8B75-448C-81CC-0878477C187A}" srcOrd="0" destOrd="0" presId="urn:microsoft.com/office/officeart/2005/8/layout/pyramid2"/>
    <dgm:cxn modelId="{D21D63CB-CC20-435E-B7EC-FD2CA1B6E8E7}" type="presOf" srcId="{D82998CB-D1C0-4168-B65A-469CA18140EE}" destId="{FC7D44CB-70A2-4C83-BA4A-AE152A382FD5}" srcOrd="0" destOrd="0" presId="urn:microsoft.com/office/officeart/2005/8/layout/pyramid2"/>
    <dgm:cxn modelId="{236A24F0-1290-43F4-A24C-E683C1454437}" srcId="{EBA6BA09-9A67-47F4-825B-9D7AB9A7AA9B}" destId="{087F1FD3-F1F3-433C-B27A-D8F3D7668039}" srcOrd="1" destOrd="0" parTransId="{FA3393FF-C7A6-4D15-B6E8-E523CAADE547}" sibTransId="{2A91AEC5-88FD-4A7E-927B-58338AB00AB1}"/>
    <dgm:cxn modelId="{BA2BD4B9-F717-41A4-BF28-4B52BBF98296}" type="presParOf" srcId="{1DD0F836-9714-424D-914E-E6387139D117}" destId="{0819F0F8-CB26-45B6-8FAC-BD79E0E39BD6}" srcOrd="0" destOrd="0" presId="urn:microsoft.com/office/officeart/2005/8/layout/pyramid2"/>
    <dgm:cxn modelId="{4D5B8E48-78A9-48DA-AD5B-AF89304D2259}" type="presParOf" srcId="{1DD0F836-9714-424D-914E-E6387139D117}" destId="{CF903198-05A1-4FD4-A24E-94CC17E6EDFC}" srcOrd="1" destOrd="0" presId="urn:microsoft.com/office/officeart/2005/8/layout/pyramid2"/>
    <dgm:cxn modelId="{1F972BAA-08B3-4961-8F60-E8E4BCA08E26}" type="presParOf" srcId="{CF903198-05A1-4FD4-A24E-94CC17E6EDFC}" destId="{FC7D44CB-70A2-4C83-BA4A-AE152A382FD5}" srcOrd="0" destOrd="0" presId="urn:microsoft.com/office/officeart/2005/8/layout/pyramid2"/>
    <dgm:cxn modelId="{9270A4F8-E7F0-4D6E-B6E3-6A7B565155E7}" type="presParOf" srcId="{CF903198-05A1-4FD4-A24E-94CC17E6EDFC}" destId="{C8A71C5E-24A4-4904-90FF-BEBD9BBF98CA}" srcOrd="1" destOrd="0" presId="urn:microsoft.com/office/officeart/2005/8/layout/pyramid2"/>
    <dgm:cxn modelId="{A20BBCFD-8C80-479A-8963-D867469E192D}" type="presParOf" srcId="{CF903198-05A1-4FD4-A24E-94CC17E6EDFC}" destId="{2699D3CE-FE4F-4AA5-B147-524EB3231DE5}" srcOrd="2" destOrd="0" presId="urn:microsoft.com/office/officeart/2005/8/layout/pyramid2"/>
    <dgm:cxn modelId="{A7D519FC-0375-4288-9137-181C61A77797}" type="presParOf" srcId="{CF903198-05A1-4FD4-A24E-94CC17E6EDFC}" destId="{ABBE5148-A1C9-4F5A-9989-C23F08AB7F71}" srcOrd="3" destOrd="0" presId="urn:microsoft.com/office/officeart/2005/8/layout/pyramid2"/>
    <dgm:cxn modelId="{B6099FE7-335B-4BA2-BD0C-5BEF4ABFBB01}" type="presParOf" srcId="{CF903198-05A1-4FD4-A24E-94CC17E6EDFC}" destId="{C1F1856C-8B75-448C-81CC-0878477C187A}" srcOrd="4" destOrd="0" presId="urn:microsoft.com/office/officeart/2005/8/layout/pyramid2"/>
    <dgm:cxn modelId="{71BBB040-9A81-45DE-A2EA-FA5DF6A9C95E}" type="presParOf" srcId="{CF903198-05A1-4FD4-A24E-94CC17E6EDFC}" destId="{87D8819D-488E-4F83-AD83-B2D60DEF239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9F0F8-CB26-45B6-8FAC-BD79E0E39BD6}">
      <dsp:nvSpPr>
        <dsp:cNvPr id="0" name=""/>
        <dsp:cNvSpPr/>
      </dsp:nvSpPr>
      <dsp:spPr>
        <a:xfrm>
          <a:off x="0" y="0"/>
          <a:ext cx="6560820" cy="4630993"/>
        </a:xfrm>
        <a:prstGeom prst="triangl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7D44CB-70A2-4C83-BA4A-AE152A382FD5}">
      <dsp:nvSpPr>
        <dsp:cNvPr id="0" name=""/>
        <dsp:cNvSpPr/>
      </dsp:nvSpPr>
      <dsp:spPr>
        <a:xfrm>
          <a:off x="3725925" y="314031"/>
          <a:ext cx="3010145" cy="109624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I. </a:t>
          </a:r>
          <a:r>
            <a:rPr lang="ru-RU" sz="2700" kern="1200" dirty="0"/>
            <a:t>Социальный компонент</a:t>
          </a:r>
        </a:p>
      </dsp:txBody>
      <dsp:txXfrm>
        <a:off x="3779439" y="367545"/>
        <a:ext cx="2903117" cy="989214"/>
      </dsp:txXfrm>
    </dsp:sp>
    <dsp:sp modelId="{2699D3CE-FE4F-4AA5-B147-524EB3231DE5}">
      <dsp:nvSpPr>
        <dsp:cNvPr id="0" name=""/>
        <dsp:cNvSpPr/>
      </dsp:nvSpPr>
      <dsp:spPr>
        <a:xfrm>
          <a:off x="4466872" y="1631503"/>
          <a:ext cx="3010145" cy="109624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II. </a:t>
          </a:r>
          <a:r>
            <a:rPr lang="ru-RU" sz="2700" kern="1200" dirty="0"/>
            <a:t>Методический компонент</a:t>
          </a:r>
        </a:p>
      </dsp:txBody>
      <dsp:txXfrm>
        <a:off x="4520386" y="1685017"/>
        <a:ext cx="2903117" cy="989214"/>
      </dsp:txXfrm>
    </dsp:sp>
    <dsp:sp modelId="{C1F1856C-8B75-448C-81CC-0878477C187A}">
      <dsp:nvSpPr>
        <dsp:cNvPr id="0" name=""/>
        <dsp:cNvSpPr/>
      </dsp:nvSpPr>
      <dsp:spPr>
        <a:xfrm>
          <a:off x="5499021" y="2965813"/>
          <a:ext cx="3010145" cy="109624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III. </a:t>
          </a:r>
          <a:r>
            <a:rPr lang="ru-RU" sz="2000" kern="1200" dirty="0"/>
            <a:t>Предметно-пространственный компонент</a:t>
          </a:r>
        </a:p>
      </dsp:txBody>
      <dsp:txXfrm>
        <a:off x="5552535" y="3019327"/>
        <a:ext cx="2903117" cy="9892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D4337-738D-420F-AE88-561FC753C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E1BF7F-5F44-4ACC-9192-9FBD5A656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33BECB-814C-4138-8DB6-E424F84BA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3C659F-6BD4-4F11-B96B-452015F9E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E0E0DB-2915-4618-BE00-F32BC531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48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8948EB-081E-4138-9722-FCC08A1F8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2BBEB1-C831-4018-829D-D683CA6BB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4BEBA8-4752-46BD-A79F-EB7EAE56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C4AADB-08A1-494E-8A94-A9A71B6DF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33353A-1A5B-4AA9-9A6F-7492657ED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641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0EC01-2D6D-408D-B726-92011C485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62EEDC-BCCC-4226-B994-330CC8640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1E286-1F33-4234-B5C2-7B9F916BD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700555-659F-4BA6-93A3-0DE394C50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7BD983-9A71-4198-BA6D-32DB109D0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04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C3272B-C0D1-4B4E-BB1B-5124DD36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966C92-C3B4-46D2-9A15-0DEA33B482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B83BEF-0FD2-4CA5-8D13-4701CB35B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40790B-F750-4F0C-B1F1-2D10C80DE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08DAF4-5B11-4B71-B41C-FA9EC7F3C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47B7D0-E332-46DD-9171-96863CBE5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438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B476C-4C56-4807-AE93-8F47BB9DF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ADE9AA-5DD2-415C-833B-F00FD31E9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8B79E0-2098-4605-96ED-8F13EC362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03D362F-89E5-4165-A7E1-6A343325E0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D0562D-6176-4E15-B3FF-709C4450C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3203536-1C16-4B2F-9141-D152307AC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1D87542-0EA3-414D-929F-4CB432465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CD010F-6F5F-4CEF-A026-EB0ABD1C8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932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F564FB-FF60-4747-BEF6-F7DDCEDDE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295839-956D-4BF0-B777-4C8E1C420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CD2305-7156-42B7-B743-D263276F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AD3685-1809-4D6F-A02C-5E119E100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713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460A11E-0BCA-4EFD-AAE7-83922EEFE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A6BFEE3-DB5A-4B2D-83E0-48749E50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F40BFC9-A0BE-44DF-9622-55DEB189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829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E43A0-FA00-44FB-B5C9-FF6BDCC98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7451D-24FD-47B1-86EB-DEBD9FCEE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A4E8EF-4326-471B-AC9C-302291B56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567887-CEC5-4845-92B0-E680D2D8C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2375EE-73A9-4F14-8DF0-A415B807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2EDB2C-A8EC-48B2-862C-76934E7D8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597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490B5-5047-49FE-80ED-FD9D73932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C644AE0-7818-47AD-8714-268D8EC4F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267534-9322-427A-BCA4-B3689C69D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013F97-2C2E-4E2E-8EFC-FD78F281F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3AF99B-8F65-4CCF-A1FB-915C09B0E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51E52E-91BF-4F4F-B0A2-3557C12C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185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72DA8-462A-4F60-8D74-7EF09288E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78C7B8-BE21-44C4-9441-8CB77FD12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3C8FE3-6287-438F-AF8F-542D2763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8EA256-D61C-460D-910C-43EAE77DF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70C5AD-3E16-493C-8913-3C0B6583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22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22223BD-C518-40EE-94AC-598B9A5F1A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86E2A2-C0B1-4ED4-BF0D-7F782B180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FA0760-25A1-4231-9180-B14B32CA9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5C3690-4CB3-4264-87C6-2FF240D90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63612D-0A17-478B-9D68-8FD7F3FA1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07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286EA-D5BB-41EC-AB74-75A827E22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3865CB-77A1-40E7-8DCF-4A7C9EB9B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09EE84-0C33-4117-BB3D-A5612DC15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2CBE6-B310-45DF-B662-5B730889A093}" type="datetimeFigureOut">
              <a:rPr lang="ru-RU" smtClean="0"/>
              <a:t>22.08.2017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84153C-5619-4F61-9DEC-6B4FE0BC7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8F4B8B-C960-41E6-9B5F-F538B4D19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C09AF-4CAB-4F4F-BC46-FDBCD84901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54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434F7E3-2822-4BC0-BEC3-0FA3721C368B}"/>
              </a:ext>
            </a:extLst>
          </p:cNvPr>
          <p:cNvSpPr/>
          <p:nvPr/>
        </p:nvSpPr>
        <p:spPr>
          <a:xfrm>
            <a:off x="3711678" y="-17346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</a:rPr>
              <a:t>Кадровое и предметно-средовое обеспечение процесса сопровождения детей с расстройствами аутистического спектра в условиях инклюзии в ДОО</a:t>
            </a:r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0E2A852-5BE2-47F0-A28F-18E842FA0E31}"/>
              </a:ext>
            </a:extLst>
          </p:cNvPr>
          <p:cNvCxnSpPr>
            <a:cxnSpLocks/>
          </p:cNvCxnSpPr>
          <p:nvPr/>
        </p:nvCxnSpPr>
        <p:spPr>
          <a:xfrm>
            <a:off x="186814" y="626387"/>
            <a:ext cx="1175446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BA6F4CF-5266-4E70-A6CA-63ED5CC4EC7F}"/>
              </a:ext>
            </a:extLst>
          </p:cNvPr>
          <p:cNvSpPr/>
          <p:nvPr/>
        </p:nvSpPr>
        <p:spPr>
          <a:xfrm>
            <a:off x="147484" y="0"/>
            <a:ext cx="1637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</a:rPr>
              <a:t>МАДОУ № 50</a:t>
            </a:r>
          </a:p>
          <a:p>
            <a:r>
              <a:rPr lang="ru-RU" b="1" dirty="0">
                <a:solidFill>
                  <a:srgbClr val="000000"/>
                </a:solidFill>
              </a:rPr>
              <a:t>Хохлова М.Ю.</a:t>
            </a:r>
            <a:endParaRPr lang="ru-RU" dirty="0"/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B46B1BEB-E768-4221-BD41-81A60BA019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7738246"/>
              </p:ext>
            </p:extLst>
          </p:nvPr>
        </p:nvGraphicFramePr>
        <p:xfrm>
          <a:off x="1106129" y="943897"/>
          <a:ext cx="9438968" cy="4630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273BC25-821F-4454-9C20-DB578F951C7E}"/>
              </a:ext>
            </a:extLst>
          </p:cNvPr>
          <p:cNvSpPr txBox="1"/>
          <p:nvPr/>
        </p:nvSpPr>
        <p:spPr>
          <a:xfrm>
            <a:off x="2902051" y="3414252"/>
            <a:ext cx="28084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ИНКЛЮЗИВНАЯ</a:t>
            </a:r>
          </a:p>
          <a:p>
            <a:pPr algn="ctr"/>
            <a:r>
              <a:rPr lang="ru-RU" sz="2400" b="1" dirty="0"/>
              <a:t>ОБРАЗОВАТЕЛЬНАЯ</a:t>
            </a:r>
            <a:br>
              <a:rPr lang="ru-RU" sz="2400" b="1" dirty="0"/>
            </a:br>
            <a:r>
              <a:rPr lang="ru-RU" sz="2400" b="1" dirty="0"/>
              <a:t>СРЕДА</a:t>
            </a:r>
          </a:p>
        </p:txBody>
      </p:sp>
      <p:pic>
        <p:nvPicPr>
          <p:cNvPr id="12" name="Рисунок 11" descr="Собрание">
            <a:extLst>
              <a:ext uri="{FF2B5EF4-FFF2-40B4-BE49-F238E27FC236}">
                <a16:creationId xmlns:a16="http://schemas.microsoft.com/office/drawing/2014/main" id="{FD15BDBF-00B8-4DE5-B584-ED93BE1029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30697" y="1944948"/>
            <a:ext cx="914400" cy="914400"/>
          </a:xfrm>
          <a:prstGeom prst="rect">
            <a:avLst/>
          </a:prstGeom>
        </p:spPr>
      </p:pic>
      <p:pic>
        <p:nvPicPr>
          <p:cNvPr id="16" name="Рисунок 15" descr="Дом">
            <a:extLst>
              <a:ext uri="{FF2B5EF4-FFF2-40B4-BE49-F238E27FC236}">
                <a16:creationId xmlns:a16="http://schemas.microsoft.com/office/drawing/2014/main" id="{BC74630F-400B-4871-8AE1-00135D4EB1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80697" y="3980061"/>
            <a:ext cx="914400" cy="914400"/>
          </a:xfrm>
          <a:prstGeom prst="rect">
            <a:avLst/>
          </a:prstGeom>
        </p:spPr>
      </p:pic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7AEEA7B5-2A75-48EC-B3DC-8CA44CB6ACCB}"/>
              </a:ext>
            </a:extLst>
          </p:cNvPr>
          <p:cNvCxnSpPr/>
          <p:nvPr/>
        </p:nvCxnSpPr>
        <p:spPr>
          <a:xfrm flipV="1">
            <a:off x="8686800" y="2698955"/>
            <a:ext cx="943897" cy="398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DF6BEE7A-DC6E-4E0D-888A-8179A8924FC6}"/>
              </a:ext>
            </a:extLst>
          </p:cNvPr>
          <p:cNvCxnSpPr/>
          <p:nvPr/>
        </p:nvCxnSpPr>
        <p:spPr>
          <a:xfrm>
            <a:off x="8052619" y="1785056"/>
            <a:ext cx="1578078" cy="617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384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434F7E3-2822-4BC0-BEC3-0FA3721C368B}"/>
              </a:ext>
            </a:extLst>
          </p:cNvPr>
          <p:cNvSpPr/>
          <p:nvPr/>
        </p:nvSpPr>
        <p:spPr>
          <a:xfrm>
            <a:off x="3711678" y="-17346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</a:rPr>
              <a:t>Кадровое и предметно-средовое обеспечение процесса сопровождения детей с расстройствами аутистического спектра в условиях инклюзии в ДОО</a:t>
            </a:r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0E2A852-5BE2-47F0-A28F-18E842FA0E31}"/>
              </a:ext>
            </a:extLst>
          </p:cNvPr>
          <p:cNvCxnSpPr>
            <a:cxnSpLocks/>
          </p:cNvCxnSpPr>
          <p:nvPr/>
        </p:nvCxnSpPr>
        <p:spPr>
          <a:xfrm>
            <a:off x="186814" y="626387"/>
            <a:ext cx="1175446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BA6F4CF-5266-4E70-A6CA-63ED5CC4EC7F}"/>
              </a:ext>
            </a:extLst>
          </p:cNvPr>
          <p:cNvSpPr/>
          <p:nvPr/>
        </p:nvSpPr>
        <p:spPr>
          <a:xfrm>
            <a:off x="147484" y="0"/>
            <a:ext cx="1637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</a:rPr>
              <a:t>МАДОУ № 50</a:t>
            </a:r>
          </a:p>
          <a:p>
            <a:r>
              <a:rPr lang="ru-RU" b="1" dirty="0">
                <a:solidFill>
                  <a:srgbClr val="000000"/>
                </a:solidFill>
              </a:rPr>
              <a:t>Хохлова М.Ю.</a:t>
            </a:r>
            <a:endParaRPr lang="ru-RU" dirty="0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77DF77D1-1710-4E3C-92BC-3489844C1C60}"/>
              </a:ext>
            </a:extLst>
          </p:cNvPr>
          <p:cNvGrpSpPr/>
          <p:nvPr/>
        </p:nvGrpSpPr>
        <p:grpSpPr>
          <a:xfrm>
            <a:off x="-20861" y="4905800"/>
            <a:ext cx="1445342" cy="1080990"/>
            <a:chOff x="0" y="4796843"/>
            <a:chExt cx="1445342" cy="1080990"/>
          </a:xfrm>
        </p:grpSpPr>
        <p:pic>
          <p:nvPicPr>
            <p:cNvPr id="22" name="Рисунок 21" descr="Знак одобрения">
              <a:extLst>
                <a:ext uri="{FF2B5EF4-FFF2-40B4-BE49-F238E27FC236}">
                  <a16:creationId xmlns:a16="http://schemas.microsoft.com/office/drawing/2014/main" id="{8D92E97C-C18E-4DA8-9705-4F6B59399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7149" y="4796843"/>
              <a:ext cx="914400" cy="9144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56AD0B-CDAB-4672-8F63-E26394B2F564}"/>
                </a:ext>
              </a:extLst>
            </p:cNvPr>
            <p:cNvSpPr txBox="1"/>
            <p:nvPr/>
          </p:nvSpPr>
          <p:spPr>
            <a:xfrm>
              <a:off x="0" y="5570056"/>
              <a:ext cx="14453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/>
                <a:t>ВОЗМОЖНОСТИ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525B2B06-5B43-4C51-ADF4-A89288BDC52F}"/>
              </a:ext>
            </a:extLst>
          </p:cNvPr>
          <p:cNvGrpSpPr/>
          <p:nvPr/>
        </p:nvGrpSpPr>
        <p:grpSpPr>
          <a:xfrm>
            <a:off x="147484" y="1316639"/>
            <a:ext cx="914400" cy="1147118"/>
            <a:chOff x="147484" y="812921"/>
            <a:chExt cx="914400" cy="1147118"/>
          </a:xfrm>
        </p:grpSpPr>
        <p:pic>
          <p:nvPicPr>
            <p:cNvPr id="20" name="Рисунок 19" descr="Поднятая рука">
              <a:extLst>
                <a:ext uri="{FF2B5EF4-FFF2-40B4-BE49-F238E27FC236}">
                  <a16:creationId xmlns:a16="http://schemas.microsoft.com/office/drawing/2014/main" id="{026C93F8-315D-4407-AB26-E47C9D06C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47484" y="812921"/>
              <a:ext cx="914400" cy="9144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79A6369-2131-489A-8AE0-D4987A8710CF}"/>
                </a:ext>
              </a:extLst>
            </p:cNvPr>
            <p:cNvSpPr txBox="1"/>
            <p:nvPr/>
          </p:nvSpPr>
          <p:spPr>
            <a:xfrm>
              <a:off x="147484" y="1621485"/>
              <a:ext cx="784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/>
                <a:t>РИСКИ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05E4746F-407E-4384-8349-09A64D67F46E}"/>
              </a:ext>
            </a:extLst>
          </p:cNvPr>
          <p:cNvGrpSpPr/>
          <p:nvPr/>
        </p:nvGrpSpPr>
        <p:grpSpPr>
          <a:xfrm>
            <a:off x="0" y="3194815"/>
            <a:ext cx="1445342" cy="1068288"/>
            <a:chOff x="0" y="2804882"/>
            <a:chExt cx="1445342" cy="1068288"/>
          </a:xfrm>
        </p:grpSpPr>
        <p:pic>
          <p:nvPicPr>
            <p:cNvPr id="24" name="Рисунок 23" descr="Направленный вправо указательный палец, тыльная сторона правой руки">
              <a:extLst>
                <a:ext uri="{FF2B5EF4-FFF2-40B4-BE49-F238E27FC236}">
                  <a16:creationId xmlns:a16="http://schemas.microsoft.com/office/drawing/2014/main" id="{DAAABC34-159D-40A8-9D72-4EEA2B79A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7149" y="2804882"/>
              <a:ext cx="914400" cy="9144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7433240-BF3C-4E5E-9B84-71408553D155}"/>
                </a:ext>
              </a:extLst>
            </p:cNvPr>
            <p:cNvSpPr txBox="1"/>
            <p:nvPr/>
          </p:nvSpPr>
          <p:spPr>
            <a:xfrm>
              <a:off x="0" y="3534616"/>
              <a:ext cx="14453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/>
                <a:t>ДЕЙСТВИЯ</a:t>
              </a:r>
            </a:p>
          </p:txBody>
        </p:sp>
      </p:grpSp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id="{2DF95362-039C-4A72-BC46-4A46184C5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891165"/>
              </p:ext>
            </p:extLst>
          </p:nvPr>
        </p:nvGraphicFramePr>
        <p:xfrm>
          <a:off x="1061884" y="719665"/>
          <a:ext cx="10879395" cy="57868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26465">
                  <a:extLst>
                    <a:ext uri="{9D8B030D-6E8A-4147-A177-3AD203B41FA5}">
                      <a16:colId xmlns:a16="http://schemas.microsoft.com/office/drawing/2014/main" val="308173718"/>
                    </a:ext>
                  </a:extLst>
                </a:gridCol>
                <a:gridCol w="3626465">
                  <a:extLst>
                    <a:ext uri="{9D8B030D-6E8A-4147-A177-3AD203B41FA5}">
                      <a16:colId xmlns:a16="http://schemas.microsoft.com/office/drawing/2014/main" val="2689433546"/>
                    </a:ext>
                  </a:extLst>
                </a:gridCol>
                <a:gridCol w="3626465">
                  <a:extLst>
                    <a:ext uri="{9D8B030D-6E8A-4147-A177-3AD203B41FA5}">
                      <a16:colId xmlns:a16="http://schemas.microsoft.com/office/drawing/2014/main" val="863327482"/>
                    </a:ext>
                  </a:extLst>
                </a:gridCol>
              </a:tblGrid>
              <a:tr h="357098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</a:t>
                      </a:r>
                      <a:r>
                        <a:rPr lang="ru-RU" b="1" dirty="0"/>
                        <a:t> социальный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II</a:t>
                      </a:r>
                      <a:r>
                        <a:rPr lang="ru-RU" b="1" dirty="0"/>
                        <a:t> методический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III</a:t>
                      </a:r>
                      <a:r>
                        <a:rPr lang="ru-RU" b="1" dirty="0"/>
                        <a:t> предметно-пространственный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32666"/>
                  </a:ext>
                </a:extLst>
              </a:tr>
              <a:tr h="169621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800" b="0" i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Стогнация</a:t>
                      </a: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образовательного процесса</a:t>
                      </a:r>
                      <a:endParaRPr lang="en-US" sz="1800" b="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Претензии и недовольство со стороны родителей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Стресс педагогов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Неэффективность образовательной деятельности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Неудовлетворенность всех участников образовательных отношений</a:t>
                      </a:r>
                      <a:endParaRPr lang="ru-RU" b="0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Непонятная РППС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Дорогая РППС</a:t>
                      </a:r>
                      <a:endParaRPr lang="ru-RU" b="0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3948889"/>
                  </a:ext>
                </a:extLst>
              </a:tr>
              <a:tr h="1696218">
                <a:tc>
                  <a:txBody>
                    <a:bodyPr/>
                    <a:lstStyle/>
                    <a:p>
                      <a:r>
                        <a:rPr lang="ru-RU" dirty="0"/>
                        <a:t>Создание модели ПП сопровождения (определение  ведущего специалиста, распределение ответственности всех педагогов, определение мест и точек взаимодействия)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Накопление теоретического и получение практического опыта с последующей трансформацией в инклюзивную технологию, применимую в условиях ДОО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dirty="0"/>
                        <a:t>Использование уже сложившийся РППС в качестве инклюзивной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dirty="0"/>
                        <a:t>Компромиссы РППС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dirty="0"/>
                        <a:t>Насыщение (дополнение) РППС специализированными ОС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256566"/>
                  </a:ext>
                </a:extLst>
              </a:tr>
              <a:tr h="1946349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Раннее выявление нарушений интеллектуального и психического развития воспитанников ДОО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b="1" dirty="0"/>
                        <a:t>Осознание собственной профессиональной самодостаточности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b="1" dirty="0"/>
                        <a:t>Повышение профессиональной компетенции (как индивидуальной, так и учреждения в целом)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Расширение возможностей вариативности использования РППС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405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2938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178</Words>
  <Application>Microsoft Office PowerPoint</Application>
  <PresentationFormat>Широкоэкранный</PresentationFormat>
  <Paragraphs>33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Хохлова</dc:creator>
  <cp:lastModifiedBy>Мария Хохлова</cp:lastModifiedBy>
  <cp:revision>13</cp:revision>
  <cp:lastPrinted>2017-08-22T02:43:23Z</cp:lastPrinted>
  <dcterms:created xsi:type="dcterms:W3CDTF">2017-08-21T11:04:01Z</dcterms:created>
  <dcterms:modified xsi:type="dcterms:W3CDTF">2017-08-22T13:55:45Z</dcterms:modified>
</cp:coreProperties>
</file>