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12" r:id="rId3"/>
    <p:sldId id="323" r:id="rId4"/>
    <p:sldId id="313" r:id="rId5"/>
    <p:sldId id="314" r:id="rId6"/>
    <p:sldId id="315" r:id="rId7"/>
    <p:sldId id="316" r:id="rId8"/>
    <p:sldId id="317" r:id="rId9"/>
    <p:sldId id="318" r:id="rId10"/>
    <p:sldId id="322" r:id="rId11"/>
    <p:sldId id="321" r:id="rId12"/>
    <p:sldId id="319" r:id="rId13"/>
    <p:sldId id="332" r:id="rId14"/>
    <p:sldId id="335" r:id="rId15"/>
    <p:sldId id="337" r:id="rId16"/>
    <p:sldId id="338" r:id="rId17"/>
    <p:sldId id="339" r:id="rId18"/>
    <p:sldId id="324" r:id="rId19"/>
    <p:sldId id="325" r:id="rId20"/>
    <p:sldId id="326" r:id="rId21"/>
    <p:sldId id="328" r:id="rId22"/>
    <p:sldId id="329" r:id="rId23"/>
    <p:sldId id="330" r:id="rId24"/>
    <p:sldId id="327" r:id="rId25"/>
    <p:sldId id="287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3F3F3"/>
    <a:srgbClr val="EAEAEA"/>
    <a:srgbClr val="DDDDDD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>
      <p:cViewPr varScale="1">
        <p:scale>
          <a:sx n="106" d="100"/>
          <a:sy n="106" d="100"/>
        </p:scale>
        <p:origin x="16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я Хохлова" userId="b2e9d5c7221c1fb8" providerId="LiveId" clId="{975E9E62-245D-4D08-914D-5AB9A84DDA2D}"/>
    <pc:docChg chg="custSel delSld modSld sldOrd">
      <pc:chgData name="Мария Хохлова" userId="b2e9d5c7221c1fb8" providerId="LiveId" clId="{975E9E62-245D-4D08-914D-5AB9A84DDA2D}" dt="2018-02-26T06:14:05.126" v="94" actId="1076"/>
      <pc:docMkLst>
        <pc:docMk/>
      </pc:docMkLst>
      <pc:sldChg chg="modSp">
        <pc:chgData name="Мария Хохлова" userId="b2e9d5c7221c1fb8" providerId="LiveId" clId="{975E9E62-245D-4D08-914D-5AB9A84DDA2D}" dt="2018-02-26T06:01:15.289" v="21" actId="1076"/>
        <pc:sldMkLst>
          <pc:docMk/>
          <pc:sldMk cId="0" sldId="287"/>
        </pc:sldMkLst>
        <pc:spChg chg="mod">
          <ac:chgData name="Мария Хохлова" userId="b2e9d5c7221c1fb8" providerId="LiveId" clId="{975E9E62-245D-4D08-914D-5AB9A84DDA2D}" dt="2018-02-26T06:01:15.289" v="21" actId="1076"/>
          <ac:spMkLst>
            <pc:docMk/>
            <pc:sldMk cId="0" sldId="287"/>
            <ac:spMk id="9218" creationId="{00000000-0000-0000-0000-000000000000}"/>
          </ac:spMkLst>
        </pc:spChg>
      </pc:sldChg>
      <pc:sldChg chg="ord">
        <pc:chgData name="Мария Хохлова" userId="b2e9d5c7221c1fb8" providerId="LiveId" clId="{975E9E62-245D-4D08-914D-5AB9A84DDA2D}" dt="2018-02-26T06:04:41.571" v="24"/>
        <pc:sldMkLst>
          <pc:docMk/>
          <pc:sldMk cId="869881563" sldId="325"/>
        </pc:sldMkLst>
      </pc:sldChg>
      <pc:sldChg chg="del">
        <pc:chgData name="Мария Хохлова" userId="b2e9d5c7221c1fb8" providerId="LiveId" clId="{975E9E62-245D-4D08-914D-5AB9A84DDA2D}" dt="2018-02-26T06:04:27.761" v="22" actId="2696"/>
        <pc:sldMkLst>
          <pc:docMk/>
          <pc:sldMk cId="1669368216" sldId="333"/>
        </pc:sldMkLst>
      </pc:sldChg>
      <pc:sldChg chg="del">
        <pc:chgData name="Мария Хохлова" userId="b2e9d5c7221c1fb8" providerId="LiveId" clId="{975E9E62-245D-4D08-914D-5AB9A84DDA2D}" dt="2018-02-26T06:04:33.744" v="23" actId="2696"/>
        <pc:sldMkLst>
          <pc:docMk/>
          <pc:sldMk cId="1323728848" sldId="334"/>
        </pc:sldMkLst>
      </pc:sldChg>
      <pc:sldChg chg="addSp delSp modSp">
        <pc:chgData name="Мария Хохлова" userId="b2e9d5c7221c1fb8" providerId="LiveId" clId="{975E9E62-245D-4D08-914D-5AB9A84DDA2D}" dt="2018-02-26T06:10:27.469" v="71" actId="1076"/>
        <pc:sldMkLst>
          <pc:docMk/>
          <pc:sldMk cId="2056270604" sldId="335"/>
        </pc:sldMkLst>
        <pc:spChg chg="mod">
          <ac:chgData name="Мария Хохлова" userId="b2e9d5c7221c1fb8" providerId="LiveId" clId="{975E9E62-245D-4D08-914D-5AB9A84DDA2D}" dt="2018-02-26T06:06:23.234" v="34" actId="20577"/>
          <ac:spMkLst>
            <pc:docMk/>
            <pc:sldMk cId="2056270604" sldId="335"/>
            <ac:spMk id="2" creationId="{00000000-0000-0000-0000-000000000000}"/>
          </ac:spMkLst>
        </pc:spChg>
        <pc:spChg chg="add del mod">
          <ac:chgData name="Мария Хохлова" userId="b2e9d5c7221c1fb8" providerId="LiveId" clId="{975E9E62-245D-4D08-914D-5AB9A84DDA2D}" dt="2018-02-26T06:09:59.762" v="62" actId="478"/>
          <ac:spMkLst>
            <pc:docMk/>
            <pc:sldMk cId="2056270604" sldId="335"/>
            <ac:spMk id="4" creationId="{BCBF0B86-6EB6-4946-8630-C643A66F0873}"/>
          </ac:spMkLst>
        </pc:spChg>
        <pc:spChg chg="add mod">
          <ac:chgData name="Мария Хохлова" userId="b2e9d5c7221c1fb8" providerId="LiveId" clId="{975E9E62-245D-4D08-914D-5AB9A84DDA2D}" dt="2018-02-26T06:10:27.469" v="71" actId="1076"/>
          <ac:spMkLst>
            <pc:docMk/>
            <pc:sldMk cId="2056270604" sldId="335"/>
            <ac:spMk id="6" creationId="{2458FC85-8A61-4000-9F58-1A1ABA9AC8B8}"/>
          </ac:spMkLst>
        </pc:spChg>
        <pc:graphicFrameChg chg="del">
          <ac:chgData name="Мария Хохлова" userId="b2e9d5c7221c1fb8" providerId="LiveId" clId="{975E9E62-245D-4D08-914D-5AB9A84DDA2D}" dt="2018-02-26T06:06:14.477" v="25" actId="478"/>
          <ac:graphicFrameMkLst>
            <pc:docMk/>
            <pc:sldMk cId="2056270604" sldId="335"/>
            <ac:graphicFrameMk id="3" creationId="{00000000-0000-0000-0000-000000000000}"/>
          </ac:graphicFrameMkLst>
        </pc:graphicFrameChg>
      </pc:sldChg>
      <pc:sldChg chg="addSp delSp modSp">
        <pc:chgData name="Мария Хохлова" userId="b2e9d5c7221c1fb8" providerId="LiveId" clId="{975E9E62-245D-4D08-914D-5AB9A84DDA2D}" dt="2018-02-26T06:08:28.286" v="58" actId="1076"/>
        <pc:sldMkLst>
          <pc:docMk/>
          <pc:sldMk cId="2187904887" sldId="337"/>
        </pc:sldMkLst>
        <pc:spChg chg="add mod">
          <ac:chgData name="Мария Хохлова" userId="b2e9d5c7221c1fb8" providerId="LiveId" clId="{975E9E62-245D-4D08-914D-5AB9A84DDA2D}" dt="2018-02-26T06:08:28.286" v="58" actId="1076"/>
          <ac:spMkLst>
            <pc:docMk/>
            <pc:sldMk cId="2187904887" sldId="337"/>
            <ac:spMk id="4" creationId="{E8939788-16FC-43D1-AF5F-ED10F075EB1D}"/>
          </ac:spMkLst>
        </pc:spChg>
        <pc:graphicFrameChg chg="del">
          <ac:chgData name="Мария Хохлова" userId="b2e9d5c7221c1fb8" providerId="LiveId" clId="{975E9E62-245D-4D08-914D-5AB9A84DDA2D}" dt="2018-02-26T06:07:06.991" v="42" actId="478"/>
          <ac:graphicFrameMkLst>
            <pc:docMk/>
            <pc:sldMk cId="2187904887" sldId="337"/>
            <ac:graphicFrameMk id="3" creationId="{00000000-0000-0000-0000-000000000000}"/>
          </ac:graphicFrameMkLst>
        </pc:graphicFrameChg>
      </pc:sldChg>
      <pc:sldChg chg="addSp delSp modSp">
        <pc:chgData name="Мария Хохлова" userId="b2e9d5c7221c1fb8" providerId="LiveId" clId="{975E9E62-245D-4D08-914D-5AB9A84DDA2D}" dt="2018-02-26T06:12:54.881" v="84" actId="20577"/>
        <pc:sldMkLst>
          <pc:docMk/>
          <pc:sldMk cId="1332454936" sldId="338"/>
        </pc:sldMkLst>
        <pc:spChg chg="mod">
          <ac:chgData name="Мария Хохлова" userId="b2e9d5c7221c1fb8" providerId="LiveId" clId="{975E9E62-245D-4D08-914D-5AB9A84DDA2D}" dt="2018-02-26T06:10:51.155" v="73" actId="6549"/>
          <ac:spMkLst>
            <pc:docMk/>
            <pc:sldMk cId="1332454936" sldId="338"/>
            <ac:spMk id="2" creationId="{00000000-0000-0000-0000-000000000000}"/>
          </ac:spMkLst>
        </pc:spChg>
        <pc:spChg chg="add mod">
          <ac:chgData name="Мария Хохлова" userId="b2e9d5c7221c1fb8" providerId="LiveId" clId="{975E9E62-245D-4D08-914D-5AB9A84DDA2D}" dt="2018-02-26T06:12:54.881" v="84" actId="20577"/>
          <ac:spMkLst>
            <pc:docMk/>
            <pc:sldMk cId="1332454936" sldId="338"/>
            <ac:spMk id="4" creationId="{8E7422AF-0190-4DD6-845D-31AC3B7349CE}"/>
          </ac:spMkLst>
        </pc:spChg>
        <pc:graphicFrameChg chg="del">
          <ac:chgData name="Мария Хохлова" userId="b2e9d5c7221c1fb8" providerId="LiveId" clId="{975E9E62-245D-4D08-914D-5AB9A84DDA2D}" dt="2018-02-26T06:10:46.379" v="72" actId="478"/>
          <ac:graphicFrameMkLst>
            <pc:docMk/>
            <pc:sldMk cId="1332454936" sldId="338"/>
            <ac:graphicFrameMk id="3" creationId="{00000000-0000-0000-0000-000000000000}"/>
          </ac:graphicFrameMkLst>
        </pc:graphicFrameChg>
      </pc:sldChg>
      <pc:sldChg chg="addSp delSp modSp">
        <pc:chgData name="Мария Хохлова" userId="b2e9d5c7221c1fb8" providerId="LiveId" clId="{975E9E62-245D-4D08-914D-5AB9A84DDA2D}" dt="2018-02-26T06:14:05.126" v="94" actId="1076"/>
        <pc:sldMkLst>
          <pc:docMk/>
          <pc:sldMk cId="1957114814" sldId="339"/>
        </pc:sldMkLst>
        <pc:spChg chg="mod">
          <ac:chgData name="Мария Хохлова" userId="b2e9d5c7221c1fb8" providerId="LiveId" clId="{975E9E62-245D-4D08-914D-5AB9A84DDA2D}" dt="2018-02-26T06:13:08.294" v="87" actId="6549"/>
          <ac:spMkLst>
            <pc:docMk/>
            <pc:sldMk cId="1957114814" sldId="339"/>
            <ac:spMk id="2" creationId="{00000000-0000-0000-0000-000000000000}"/>
          </ac:spMkLst>
        </pc:spChg>
        <pc:spChg chg="add mod">
          <ac:chgData name="Мария Хохлова" userId="b2e9d5c7221c1fb8" providerId="LiveId" clId="{975E9E62-245D-4D08-914D-5AB9A84DDA2D}" dt="2018-02-26T06:14:05.126" v="94" actId="1076"/>
          <ac:spMkLst>
            <pc:docMk/>
            <pc:sldMk cId="1957114814" sldId="339"/>
            <ac:spMk id="5" creationId="{C793FAF3-BA04-4068-B6CA-D9185446F033}"/>
          </ac:spMkLst>
        </pc:spChg>
        <pc:graphicFrameChg chg="del modGraphic">
          <ac:chgData name="Мария Хохлова" userId="b2e9d5c7221c1fb8" providerId="LiveId" clId="{975E9E62-245D-4D08-914D-5AB9A84DDA2D}" dt="2018-02-26T06:13:04.273" v="86" actId="478"/>
          <ac:graphicFrameMkLst>
            <pc:docMk/>
            <pc:sldMk cId="1957114814" sldId="339"/>
            <ac:graphicFrameMk id="3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1364478020960632E-2"/>
          <c:w val="1"/>
          <c:h val="0.958635521979039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968-4DA5-9E5E-9807422EF5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68-4DA5-9E5E-9807422EF5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968-4DA5-9E5E-9807422EF5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968-4DA5-9E5E-9807422EF56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968-4DA5-9E5E-9807422EF56C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6968-4DA5-9E5E-9807422EF56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D24-42CF-BBFC-0A5A8B54CAF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6053148-FC6B-419C-BA63-1CC6D87BE3B5}" type="CATEGORYNAME">
                      <a:rPr lang="ru-RU" smtClean="0"/>
                      <a:pPr>
                        <a:defRPr sz="133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/>
                  </a:p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/>
                      <a:t>44%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68-4DA5-9E5E-9807422EF56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64DC0B5-ECFA-4B86-9EEE-0787120C37F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47%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68-4DA5-9E5E-9807422EF56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2.5227983927711681E-2"/>
                  <c:y val="9.2363626263748486E-2"/>
                </c:manualLayout>
              </c:layout>
              <c:tx>
                <c:rich>
                  <a:bodyPr/>
                  <a:lstStyle/>
                  <a:p>
                    <a:fld id="{AD77C335-5350-416E-8F4D-F2FAE57669E4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968-4DA5-9E5E-9807422EF56C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788045541236159"/>
                  <c:y val="5.32407510276635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968-4DA5-9E5E-9807422EF56C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922267896159686E-2"/>
                  <c:y val="0.2392693404436544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68-4DA5-9E5E-9807422EF56C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9333777728400542E-2"/>
                  <c:y val="0.21340184423952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968-4DA5-9E5E-9807422EF56C}"/>
                </c:ex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6"/>
                <c:pt idx="0">
                  <c:v>ВСЕГО ДОСТАТОЧНО</c:v>
                </c:pt>
                <c:pt idx="1">
                  <c:v>ЗАТРУДНЯЮСЬ ОТВЕТИТЬ</c:v>
                </c:pt>
                <c:pt idx="2">
                  <c:v>ВРЕМЕНИ У РОДИТЕЛЕЙ</c:v>
                </c:pt>
                <c:pt idx="3">
                  <c:v>ВРЕМЕНИ У ПЕДАГОГОВ</c:v>
                </c:pt>
                <c:pt idx="4">
                  <c:v>ЭКСКУРСИЙ</c:v>
                </c:pt>
                <c:pt idx="5">
                  <c:v>ОСТАЛЬНОЕ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44</c:v>
                </c:pt>
                <c:pt idx="1">
                  <c:v>47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68-4DA5-9E5E-9807422EF56C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13D672-5BFD-41F7-BE0E-7FFEDC96993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EC5461-C5E5-44FC-8E46-1003F06BAB92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Оценка индивидуального развития детей</a:t>
          </a:r>
        </a:p>
      </dgm:t>
    </dgm:pt>
    <dgm:pt modelId="{3E5320BD-A6A5-4545-804F-7843D4544AED}" type="parTrans" cxnId="{769F19F3-F7AA-4637-9819-B24F434F83E5}">
      <dgm:prSet/>
      <dgm:spPr/>
      <dgm:t>
        <a:bodyPr/>
        <a:lstStyle/>
        <a:p>
          <a:endParaRPr lang="ru-RU"/>
        </a:p>
      </dgm:t>
    </dgm:pt>
    <dgm:pt modelId="{B543EF19-3AA4-4B39-8DA1-BD9CD357BED5}" type="sibTrans" cxnId="{769F19F3-F7AA-4637-9819-B24F434F83E5}">
      <dgm:prSet/>
      <dgm:spPr/>
      <dgm:t>
        <a:bodyPr/>
        <a:lstStyle/>
        <a:p>
          <a:endParaRPr lang="ru-RU"/>
        </a:p>
      </dgm:t>
    </dgm:pt>
    <dgm:pt modelId="{A1808B4B-0505-4479-A84E-0DA6EB4B340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индивидуализация образования </a:t>
          </a:r>
          <a:r>
            <a:rPr lang="ru-RU" dirty="0"/>
            <a:t>(в том числе поддержка ребенка, построение его образовательной траектории или профессиональной коррекции особенностей его развития)</a:t>
          </a:r>
        </a:p>
      </dgm:t>
    </dgm:pt>
    <dgm:pt modelId="{30291BA3-2B19-437F-B6DD-FB0FBF61F36E}" type="parTrans" cxnId="{1713F058-5E4C-42F7-8C9F-18D5E1B01353}">
      <dgm:prSet/>
      <dgm:spPr/>
      <dgm:t>
        <a:bodyPr/>
        <a:lstStyle/>
        <a:p>
          <a:endParaRPr lang="ru-RU"/>
        </a:p>
      </dgm:t>
    </dgm:pt>
    <dgm:pt modelId="{AE031288-AF38-4E9F-9F9E-F805752573A6}" type="sibTrans" cxnId="{1713F058-5E4C-42F7-8C9F-18D5E1B01353}">
      <dgm:prSet/>
      <dgm:spPr/>
      <dgm:t>
        <a:bodyPr/>
        <a:lstStyle/>
        <a:p>
          <a:endParaRPr lang="ru-RU"/>
        </a:p>
      </dgm:t>
    </dgm:pt>
    <dgm:pt modelId="{7CE9AA27-C575-44CA-8861-9CB4BDAB1AC0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оптимизация работы</a:t>
          </a:r>
        </a:p>
        <a:p>
          <a:r>
            <a:rPr lang="ru-RU" b="1" dirty="0">
              <a:solidFill>
                <a:schemeClr val="tx1"/>
              </a:solidFill>
            </a:rPr>
            <a:t> с группой детей</a:t>
          </a:r>
        </a:p>
      </dgm:t>
    </dgm:pt>
    <dgm:pt modelId="{0DF67D40-728B-4EE4-80CF-FEAC118D5CDB}" type="parTrans" cxnId="{2158F1A0-BA49-4EF3-848B-93055EF142BA}">
      <dgm:prSet/>
      <dgm:spPr/>
      <dgm:t>
        <a:bodyPr/>
        <a:lstStyle/>
        <a:p>
          <a:endParaRPr lang="ru-RU"/>
        </a:p>
      </dgm:t>
    </dgm:pt>
    <dgm:pt modelId="{3C586A0F-8681-44F2-88BF-FDC928859B9A}" type="sibTrans" cxnId="{2158F1A0-BA49-4EF3-848B-93055EF142BA}">
      <dgm:prSet/>
      <dgm:spPr/>
      <dgm:t>
        <a:bodyPr/>
        <a:lstStyle/>
        <a:p>
          <a:endParaRPr lang="ru-RU"/>
        </a:p>
      </dgm:t>
    </dgm:pt>
    <dgm:pt modelId="{CE2385B0-7AA5-4E0F-8E4C-B213BDDDC8B7}">
      <dgm:prSet/>
      <dgm:spPr/>
      <dgm:t>
        <a:bodyPr/>
        <a:lstStyle/>
        <a:p>
          <a:endParaRPr lang="ru-RU"/>
        </a:p>
      </dgm:t>
    </dgm:pt>
    <dgm:pt modelId="{318FA0C1-D3BD-4A41-B6DF-C80AEDD3ED56}" type="parTrans" cxnId="{D1D00C1C-1EAC-47E9-B0B3-829BE412F08A}">
      <dgm:prSet/>
      <dgm:spPr/>
      <dgm:t>
        <a:bodyPr/>
        <a:lstStyle/>
        <a:p>
          <a:endParaRPr lang="ru-RU"/>
        </a:p>
      </dgm:t>
    </dgm:pt>
    <dgm:pt modelId="{25D06F67-DDD5-4E7E-BFEB-F9B64FB47CD0}" type="sibTrans" cxnId="{D1D00C1C-1EAC-47E9-B0B3-829BE412F08A}">
      <dgm:prSet/>
      <dgm:spPr/>
      <dgm:t>
        <a:bodyPr/>
        <a:lstStyle/>
        <a:p>
          <a:endParaRPr lang="ru-RU"/>
        </a:p>
      </dgm:t>
    </dgm:pt>
    <dgm:pt modelId="{FC5719F6-EE95-40EF-AFF9-928254D211FC}" type="pres">
      <dgm:prSet presAssocID="{4513D672-5BFD-41F7-BE0E-7FFEDC96993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E51597-F46B-4CA6-8185-0F856276F085}" type="pres">
      <dgm:prSet presAssocID="{A7EC5461-C5E5-44FC-8E46-1003F06BAB92}" presName="centerShape" presStyleLbl="node0" presStyleIdx="0" presStyleCnt="1" custScaleX="207024" custScaleY="79639" custLinFactNeighborX="1065" custLinFactNeighborY="1748"/>
      <dgm:spPr/>
      <dgm:t>
        <a:bodyPr/>
        <a:lstStyle/>
        <a:p>
          <a:endParaRPr lang="ru-RU"/>
        </a:p>
      </dgm:t>
    </dgm:pt>
    <dgm:pt modelId="{60A18487-C0CC-4AED-9FDF-70E8535313CA}" type="pres">
      <dgm:prSet presAssocID="{30291BA3-2B19-437F-B6DD-FB0FBF61F36E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AF1398C0-7042-4EAA-AF8C-BFB6F74DFE7E}" type="pres">
      <dgm:prSet presAssocID="{A1808B4B-0505-4479-A84E-0DA6EB4B3406}" presName="node" presStyleLbl="node1" presStyleIdx="0" presStyleCnt="2" custScaleX="230969" custRadScaleRad="102998" custRadScaleInc="84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1AD65F-691B-4B91-A211-5BC10342CFE9}" type="pres">
      <dgm:prSet presAssocID="{0DF67D40-728B-4EE4-80CF-FEAC118D5CDB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86A08AFF-83C9-4A0A-93FC-A80DD747B001}" type="pres">
      <dgm:prSet presAssocID="{7CE9AA27-C575-44CA-8861-9CB4BDAB1AC0}" presName="node" presStyleLbl="node1" presStyleIdx="1" presStyleCnt="2" custScaleX="223171" custRadScaleRad="106039" custRadScaleInc="-6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C17A43-005E-4A6F-B07E-CD817805786D}" type="presOf" srcId="{0DF67D40-728B-4EE4-80CF-FEAC118D5CDB}" destId="{DB1AD65F-691B-4B91-A211-5BC10342CFE9}" srcOrd="0" destOrd="0" presId="urn:microsoft.com/office/officeart/2005/8/layout/radial4"/>
    <dgm:cxn modelId="{0064748F-8FD5-465E-9FBD-80D608CA85EB}" type="presOf" srcId="{30291BA3-2B19-437F-B6DD-FB0FBF61F36E}" destId="{60A18487-C0CC-4AED-9FDF-70E8535313CA}" srcOrd="0" destOrd="0" presId="urn:microsoft.com/office/officeart/2005/8/layout/radial4"/>
    <dgm:cxn modelId="{E876F861-456B-4866-B119-C6DCF5F94DDE}" type="presOf" srcId="{A7EC5461-C5E5-44FC-8E46-1003F06BAB92}" destId="{CDE51597-F46B-4CA6-8185-0F856276F085}" srcOrd="0" destOrd="0" presId="urn:microsoft.com/office/officeart/2005/8/layout/radial4"/>
    <dgm:cxn modelId="{D1D00C1C-1EAC-47E9-B0B3-829BE412F08A}" srcId="{4513D672-5BFD-41F7-BE0E-7FFEDC969936}" destId="{CE2385B0-7AA5-4E0F-8E4C-B213BDDDC8B7}" srcOrd="1" destOrd="0" parTransId="{318FA0C1-D3BD-4A41-B6DF-C80AEDD3ED56}" sibTransId="{25D06F67-DDD5-4E7E-BFEB-F9B64FB47CD0}"/>
    <dgm:cxn modelId="{C31C4804-F84D-468F-AF38-7DDB45959258}" type="presOf" srcId="{4513D672-5BFD-41F7-BE0E-7FFEDC969936}" destId="{FC5719F6-EE95-40EF-AFF9-928254D211FC}" srcOrd="0" destOrd="0" presId="urn:microsoft.com/office/officeart/2005/8/layout/radial4"/>
    <dgm:cxn modelId="{F88BBD77-2F02-4D65-832B-E97EB946F987}" type="presOf" srcId="{A1808B4B-0505-4479-A84E-0DA6EB4B3406}" destId="{AF1398C0-7042-4EAA-AF8C-BFB6F74DFE7E}" srcOrd="0" destOrd="0" presId="urn:microsoft.com/office/officeart/2005/8/layout/radial4"/>
    <dgm:cxn modelId="{769F19F3-F7AA-4637-9819-B24F434F83E5}" srcId="{4513D672-5BFD-41F7-BE0E-7FFEDC969936}" destId="{A7EC5461-C5E5-44FC-8E46-1003F06BAB92}" srcOrd="0" destOrd="0" parTransId="{3E5320BD-A6A5-4545-804F-7843D4544AED}" sibTransId="{B543EF19-3AA4-4B39-8DA1-BD9CD357BED5}"/>
    <dgm:cxn modelId="{2158F1A0-BA49-4EF3-848B-93055EF142BA}" srcId="{A7EC5461-C5E5-44FC-8E46-1003F06BAB92}" destId="{7CE9AA27-C575-44CA-8861-9CB4BDAB1AC0}" srcOrd="1" destOrd="0" parTransId="{0DF67D40-728B-4EE4-80CF-FEAC118D5CDB}" sibTransId="{3C586A0F-8681-44F2-88BF-FDC928859B9A}"/>
    <dgm:cxn modelId="{1713F058-5E4C-42F7-8C9F-18D5E1B01353}" srcId="{A7EC5461-C5E5-44FC-8E46-1003F06BAB92}" destId="{A1808B4B-0505-4479-A84E-0DA6EB4B3406}" srcOrd="0" destOrd="0" parTransId="{30291BA3-2B19-437F-B6DD-FB0FBF61F36E}" sibTransId="{AE031288-AF38-4E9F-9F9E-F805752573A6}"/>
    <dgm:cxn modelId="{7AB0F8C7-C284-42C3-8EC8-A9BAA41A50A7}" type="presOf" srcId="{7CE9AA27-C575-44CA-8861-9CB4BDAB1AC0}" destId="{86A08AFF-83C9-4A0A-93FC-A80DD747B001}" srcOrd="0" destOrd="0" presId="urn:microsoft.com/office/officeart/2005/8/layout/radial4"/>
    <dgm:cxn modelId="{D84685B6-226C-49A6-93F3-24D38B85DBA1}" type="presParOf" srcId="{FC5719F6-EE95-40EF-AFF9-928254D211FC}" destId="{CDE51597-F46B-4CA6-8185-0F856276F085}" srcOrd="0" destOrd="0" presId="urn:microsoft.com/office/officeart/2005/8/layout/radial4"/>
    <dgm:cxn modelId="{9616F0FC-DF76-4077-B019-A15E07305CB1}" type="presParOf" srcId="{FC5719F6-EE95-40EF-AFF9-928254D211FC}" destId="{60A18487-C0CC-4AED-9FDF-70E8535313CA}" srcOrd="1" destOrd="0" presId="urn:microsoft.com/office/officeart/2005/8/layout/radial4"/>
    <dgm:cxn modelId="{8B27E758-58E8-42D0-B42A-C59C29AA22A4}" type="presParOf" srcId="{FC5719F6-EE95-40EF-AFF9-928254D211FC}" destId="{AF1398C0-7042-4EAA-AF8C-BFB6F74DFE7E}" srcOrd="2" destOrd="0" presId="urn:microsoft.com/office/officeart/2005/8/layout/radial4"/>
    <dgm:cxn modelId="{9D3D421E-6DF7-493D-9580-B0E7BF025AE9}" type="presParOf" srcId="{FC5719F6-EE95-40EF-AFF9-928254D211FC}" destId="{DB1AD65F-691B-4B91-A211-5BC10342CFE9}" srcOrd="3" destOrd="0" presId="urn:microsoft.com/office/officeart/2005/8/layout/radial4"/>
    <dgm:cxn modelId="{E8F37B42-816E-47FC-8014-1EF5215248F3}" type="presParOf" srcId="{FC5719F6-EE95-40EF-AFF9-928254D211FC}" destId="{86A08AFF-83C9-4A0A-93FC-A80DD747B001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FD88B6-F487-41B0-8E2B-03DADDBD972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57040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"/>
          <p:cNvSpPr>
            <a:spLocks noChangeArrowheads="1"/>
          </p:cNvSpPr>
          <p:nvPr/>
        </p:nvSpPr>
        <p:spPr bwMode="gray">
          <a:xfrm>
            <a:off x="0" y="6629400"/>
            <a:ext cx="9144000" cy="228600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Freeform 42"/>
          <p:cNvSpPr>
            <a:spLocks/>
          </p:cNvSpPr>
          <p:nvPr/>
        </p:nvSpPr>
        <p:spPr bwMode="gray">
          <a:xfrm>
            <a:off x="3235325" y="377825"/>
            <a:ext cx="2727325" cy="1800225"/>
          </a:xfrm>
          <a:custGeom>
            <a:avLst/>
            <a:gdLst>
              <a:gd name="T0" fmla="*/ 50800 w 1718"/>
              <a:gd name="T1" fmla="*/ 111125 h 1134"/>
              <a:gd name="T2" fmla="*/ 219075 w 1718"/>
              <a:gd name="T3" fmla="*/ 31750 h 1134"/>
              <a:gd name="T4" fmla="*/ 654050 w 1718"/>
              <a:gd name="T5" fmla="*/ 50800 h 1134"/>
              <a:gd name="T6" fmla="*/ 1082675 w 1718"/>
              <a:gd name="T7" fmla="*/ 17463 h 1134"/>
              <a:gd name="T8" fmla="*/ 1603375 w 1718"/>
              <a:gd name="T9" fmla="*/ 26988 h 1134"/>
              <a:gd name="T10" fmla="*/ 2025650 w 1718"/>
              <a:gd name="T11" fmla="*/ 47625 h 1134"/>
              <a:gd name="T12" fmla="*/ 2320925 w 1718"/>
              <a:gd name="T13" fmla="*/ 17463 h 1134"/>
              <a:gd name="T14" fmla="*/ 2568575 w 1718"/>
              <a:gd name="T15" fmla="*/ 28575 h 1134"/>
              <a:gd name="T16" fmla="*/ 2705100 w 1718"/>
              <a:gd name="T17" fmla="*/ 190500 h 1134"/>
              <a:gd name="T18" fmla="*/ 2698750 w 1718"/>
              <a:gd name="T19" fmla="*/ 536575 h 1134"/>
              <a:gd name="T20" fmla="*/ 2711450 w 1718"/>
              <a:gd name="T21" fmla="*/ 1055688 h 1134"/>
              <a:gd name="T22" fmla="*/ 2695575 w 1718"/>
              <a:gd name="T23" fmla="*/ 1360488 h 1134"/>
              <a:gd name="T24" fmla="*/ 2714625 w 1718"/>
              <a:gd name="T25" fmla="*/ 1655763 h 1134"/>
              <a:gd name="T26" fmla="*/ 2628900 w 1718"/>
              <a:gd name="T27" fmla="*/ 1778000 h 1134"/>
              <a:gd name="T28" fmla="*/ 2349500 w 1718"/>
              <a:gd name="T29" fmla="*/ 1781175 h 1134"/>
              <a:gd name="T30" fmla="*/ 1990725 w 1718"/>
              <a:gd name="T31" fmla="*/ 1763713 h 1134"/>
              <a:gd name="T32" fmla="*/ 1460500 w 1718"/>
              <a:gd name="T33" fmla="*/ 1787525 h 1134"/>
              <a:gd name="T34" fmla="*/ 927100 w 1718"/>
              <a:gd name="T35" fmla="*/ 1760538 h 1134"/>
              <a:gd name="T36" fmla="*/ 511175 w 1718"/>
              <a:gd name="T37" fmla="*/ 1782763 h 1134"/>
              <a:gd name="T38" fmla="*/ 139700 w 1718"/>
              <a:gd name="T39" fmla="*/ 1771650 h 1134"/>
              <a:gd name="T40" fmla="*/ 22225 w 1718"/>
              <a:gd name="T41" fmla="*/ 1633538 h 1134"/>
              <a:gd name="T42" fmla="*/ 36513 w 1718"/>
              <a:gd name="T43" fmla="*/ 1344613 h 1134"/>
              <a:gd name="T44" fmla="*/ 31750 w 1718"/>
              <a:gd name="T45" fmla="*/ 1042988 h 1134"/>
              <a:gd name="T46" fmla="*/ 6350 w 1718"/>
              <a:gd name="T47" fmla="*/ 642938 h 1134"/>
              <a:gd name="T48" fmla="*/ 31750 w 1718"/>
              <a:gd name="T49" fmla="*/ 352425 h 1134"/>
              <a:gd name="T50" fmla="*/ 50800 w 1718"/>
              <a:gd name="T51" fmla="*/ 111125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8" h="1134">
                <a:moveTo>
                  <a:pt x="32" y="70"/>
                </a:moveTo>
                <a:cubicBezTo>
                  <a:pt x="52" y="36"/>
                  <a:pt x="74" y="25"/>
                  <a:pt x="138" y="20"/>
                </a:cubicBezTo>
                <a:cubicBezTo>
                  <a:pt x="202" y="15"/>
                  <a:pt x="310" y="34"/>
                  <a:pt x="412" y="32"/>
                </a:cubicBezTo>
                <a:cubicBezTo>
                  <a:pt x="514" y="30"/>
                  <a:pt x="574" y="12"/>
                  <a:pt x="682" y="11"/>
                </a:cubicBezTo>
                <a:cubicBezTo>
                  <a:pt x="790" y="10"/>
                  <a:pt x="923" y="13"/>
                  <a:pt x="1010" y="17"/>
                </a:cubicBezTo>
                <a:cubicBezTo>
                  <a:pt x="1097" y="21"/>
                  <a:pt x="1206" y="33"/>
                  <a:pt x="1276" y="30"/>
                </a:cubicBezTo>
                <a:cubicBezTo>
                  <a:pt x="1346" y="27"/>
                  <a:pt x="1405" y="13"/>
                  <a:pt x="1462" y="11"/>
                </a:cubicBezTo>
                <a:cubicBezTo>
                  <a:pt x="1519" y="9"/>
                  <a:pt x="1579" y="0"/>
                  <a:pt x="1618" y="18"/>
                </a:cubicBezTo>
                <a:cubicBezTo>
                  <a:pt x="1657" y="36"/>
                  <a:pt x="1690" y="67"/>
                  <a:pt x="1704" y="120"/>
                </a:cubicBezTo>
                <a:cubicBezTo>
                  <a:pt x="1718" y="173"/>
                  <a:pt x="1700" y="232"/>
                  <a:pt x="1700" y="338"/>
                </a:cubicBezTo>
                <a:cubicBezTo>
                  <a:pt x="1700" y="444"/>
                  <a:pt x="1710" y="577"/>
                  <a:pt x="1708" y="665"/>
                </a:cubicBezTo>
                <a:cubicBezTo>
                  <a:pt x="1706" y="753"/>
                  <a:pt x="1696" y="789"/>
                  <a:pt x="1698" y="857"/>
                </a:cubicBezTo>
                <a:cubicBezTo>
                  <a:pt x="1700" y="925"/>
                  <a:pt x="1717" y="1007"/>
                  <a:pt x="1710" y="1043"/>
                </a:cubicBezTo>
                <a:cubicBezTo>
                  <a:pt x="1703" y="1079"/>
                  <a:pt x="1693" y="1106"/>
                  <a:pt x="1656" y="1120"/>
                </a:cubicBezTo>
                <a:cubicBezTo>
                  <a:pt x="1619" y="1134"/>
                  <a:pt x="1537" y="1124"/>
                  <a:pt x="1480" y="1122"/>
                </a:cubicBezTo>
                <a:cubicBezTo>
                  <a:pt x="1423" y="1120"/>
                  <a:pt x="1347" y="1110"/>
                  <a:pt x="1254" y="1111"/>
                </a:cubicBezTo>
                <a:cubicBezTo>
                  <a:pt x="1161" y="1112"/>
                  <a:pt x="1032" y="1126"/>
                  <a:pt x="920" y="1126"/>
                </a:cubicBezTo>
                <a:cubicBezTo>
                  <a:pt x="808" y="1126"/>
                  <a:pt x="679" y="1111"/>
                  <a:pt x="584" y="1109"/>
                </a:cubicBezTo>
                <a:cubicBezTo>
                  <a:pt x="489" y="1107"/>
                  <a:pt x="408" y="1120"/>
                  <a:pt x="322" y="1123"/>
                </a:cubicBezTo>
                <a:cubicBezTo>
                  <a:pt x="236" y="1126"/>
                  <a:pt x="144" y="1132"/>
                  <a:pt x="88" y="1116"/>
                </a:cubicBezTo>
                <a:cubicBezTo>
                  <a:pt x="32" y="1100"/>
                  <a:pt x="17" y="1070"/>
                  <a:pt x="14" y="1029"/>
                </a:cubicBezTo>
                <a:cubicBezTo>
                  <a:pt x="11" y="988"/>
                  <a:pt x="19" y="925"/>
                  <a:pt x="23" y="847"/>
                </a:cubicBezTo>
                <a:cubicBezTo>
                  <a:pt x="27" y="769"/>
                  <a:pt x="26" y="734"/>
                  <a:pt x="20" y="657"/>
                </a:cubicBezTo>
                <a:cubicBezTo>
                  <a:pt x="14" y="580"/>
                  <a:pt x="0" y="497"/>
                  <a:pt x="4" y="405"/>
                </a:cubicBezTo>
                <a:cubicBezTo>
                  <a:pt x="8" y="313"/>
                  <a:pt x="17" y="276"/>
                  <a:pt x="20" y="222"/>
                </a:cubicBezTo>
                <a:cubicBezTo>
                  <a:pt x="23" y="168"/>
                  <a:pt x="12" y="104"/>
                  <a:pt x="32" y="70"/>
                </a:cubicBez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43"/>
          <p:cNvSpPr>
            <a:spLocks/>
          </p:cNvSpPr>
          <p:nvPr/>
        </p:nvSpPr>
        <p:spPr bwMode="gray">
          <a:xfrm>
            <a:off x="6156325" y="2398713"/>
            <a:ext cx="2727325" cy="1800225"/>
          </a:xfrm>
          <a:custGeom>
            <a:avLst/>
            <a:gdLst>
              <a:gd name="T0" fmla="*/ 50800 w 1718"/>
              <a:gd name="T1" fmla="*/ 111125 h 1134"/>
              <a:gd name="T2" fmla="*/ 219075 w 1718"/>
              <a:gd name="T3" fmla="*/ 31750 h 1134"/>
              <a:gd name="T4" fmla="*/ 654050 w 1718"/>
              <a:gd name="T5" fmla="*/ 50800 h 1134"/>
              <a:gd name="T6" fmla="*/ 1082675 w 1718"/>
              <a:gd name="T7" fmla="*/ 17463 h 1134"/>
              <a:gd name="T8" fmla="*/ 1603375 w 1718"/>
              <a:gd name="T9" fmla="*/ 26988 h 1134"/>
              <a:gd name="T10" fmla="*/ 2025650 w 1718"/>
              <a:gd name="T11" fmla="*/ 47625 h 1134"/>
              <a:gd name="T12" fmla="*/ 2320925 w 1718"/>
              <a:gd name="T13" fmla="*/ 17463 h 1134"/>
              <a:gd name="T14" fmla="*/ 2568575 w 1718"/>
              <a:gd name="T15" fmla="*/ 28575 h 1134"/>
              <a:gd name="T16" fmla="*/ 2705100 w 1718"/>
              <a:gd name="T17" fmla="*/ 190500 h 1134"/>
              <a:gd name="T18" fmla="*/ 2698750 w 1718"/>
              <a:gd name="T19" fmla="*/ 536575 h 1134"/>
              <a:gd name="T20" fmla="*/ 2711450 w 1718"/>
              <a:gd name="T21" fmla="*/ 1055688 h 1134"/>
              <a:gd name="T22" fmla="*/ 2695575 w 1718"/>
              <a:gd name="T23" fmla="*/ 1360488 h 1134"/>
              <a:gd name="T24" fmla="*/ 2714625 w 1718"/>
              <a:gd name="T25" fmla="*/ 1655763 h 1134"/>
              <a:gd name="T26" fmla="*/ 2628900 w 1718"/>
              <a:gd name="T27" fmla="*/ 1778000 h 1134"/>
              <a:gd name="T28" fmla="*/ 2349500 w 1718"/>
              <a:gd name="T29" fmla="*/ 1781175 h 1134"/>
              <a:gd name="T30" fmla="*/ 1990725 w 1718"/>
              <a:gd name="T31" fmla="*/ 1763713 h 1134"/>
              <a:gd name="T32" fmla="*/ 1460500 w 1718"/>
              <a:gd name="T33" fmla="*/ 1787525 h 1134"/>
              <a:gd name="T34" fmla="*/ 927100 w 1718"/>
              <a:gd name="T35" fmla="*/ 1760538 h 1134"/>
              <a:gd name="T36" fmla="*/ 511175 w 1718"/>
              <a:gd name="T37" fmla="*/ 1782763 h 1134"/>
              <a:gd name="T38" fmla="*/ 139700 w 1718"/>
              <a:gd name="T39" fmla="*/ 1771650 h 1134"/>
              <a:gd name="T40" fmla="*/ 22225 w 1718"/>
              <a:gd name="T41" fmla="*/ 1633538 h 1134"/>
              <a:gd name="T42" fmla="*/ 36513 w 1718"/>
              <a:gd name="T43" fmla="*/ 1344613 h 1134"/>
              <a:gd name="T44" fmla="*/ 31750 w 1718"/>
              <a:gd name="T45" fmla="*/ 1042988 h 1134"/>
              <a:gd name="T46" fmla="*/ 6350 w 1718"/>
              <a:gd name="T47" fmla="*/ 642938 h 1134"/>
              <a:gd name="T48" fmla="*/ 31750 w 1718"/>
              <a:gd name="T49" fmla="*/ 352425 h 1134"/>
              <a:gd name="T50" fmla="*/ 50800 w 1718"/>
              <a:gd name="T51" fmla="*/ 111125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8" h="1134">
                <a:moveTo>
                  <a:pt x="32" y="70"/>
                </a:moveTo>
                <a:cubicBezTo>
                  <a:pt x="52" y="36"/>
                  <a:pt x="74" y="25"/>
                  <a:pt x="138" y="20"/>
                </a:cubicBezTo>
                <a:cubicBezTo>
                  <a:pt x="202" y="15"/>
                  <a:pt x="310" y="34"/>
                  <a:pt x="412" y="32"/>
                </a:cubicBezTo>
                <a:cubicBezTo>
                  <a:pt x="514" y="30"/>
                  <a:pt x="574" y="12"/>
                  <a:pt x="682" y="11"/>
                </a:cubicBezTo>
                <a:cubicBezTo>
                  <a:pt x="790" y="10"/>
                  <a:pt x="923" y="13"/>
                  <a:pt x="1010" y="17"/>
                </a:cubicBezTo>
                <a:cubicBezTo>
                  <a:pt x="1097" y="21"/>
                  <a:pt x="1206" y="33"/>
                  <a:pt x="1276" y="30"/>
                </a:cubicBezTo>
                <a:cubicBezTo>
                  <a:pt x="1346" y="27"/>
                  <a:pt x="1405" y="13"/>
                  <a:pt x="1462" y="11"/>
                </a:cubicBezTo>
                <a:cubicBezTo>
                  <a:pt x="1519" y="9"/>
                  <a:pt x="1579" y="0"/>
                  <a:pt x="1618" y="18"/>
                </a:cubicBezTo>
                <a:cubicBezTo>
                  <a:pt x="1657" y="36"/>
                  <a:pt x="1690" y="67"/>
                  <a:pt x="1704" y="120"/>
                </a:cubicBezTo>
                <a:cubicBezTo>
                  <a:pt x="1718" y="173"/>
                  <a:pt x="1700" y="232"/>
                  <a:pt x="1700" y="338"/>
                </a:cubicBezTo>
                <a:cubicBezTo>
                  <a:pt x="1700" y="444"/>
                  <a:pt x="1710" y="577"/>
                  <a:pt x="1708" y="665"/>
                </a:cubicBezTo>
                <a:cubicBezTo>
                  <a:pt x="1706" y="753"/>
                  <a:pt x="1696" y="789"/>
                  <a:pt x="1698" y="857"/>
                </a:cubicBezTo>
                <a:cubicBezTo>
                  <a:pt x="1700" y="925"/>
                  <a:pt x="1717" y="1007"/>
                  <a:pt x="1710" y="1043"/>
                </a:cubicBezTo>
                <a:cubicBezTo>
                  <a:pt x="1703" y="1079"/>
                  <a:pt x="1693" y="1106"/>
                  <a:pt x="1656" y="1120"/>
                </a:cubicBezTo>
                <a:cubicBezTo>
                  <a:pt x="1619" y="1134"/>
                  <a:pt x="1537" y="1124"/>
                  <a:pt x="1480" y="1122"/>
                </a:cubicBezTo>
                <a:cubicBezTo>
                  <a:pt x="1423" y="1120"/>
                  <a:pt x="1347" y="1110"/>
                  <a:pt x="1254" y="1111"/>
                </a:cubicBezTo>
                <a:cubicBezTo>
                  <a:pt x="1161" y="1112"/>
                  <a:pt x="1032" y="1126"/>
                  <a:pt x="920" y="1126"/>
                </a:cubicBezTo>
                <a:cubicBezTo>
                  <a:pt x="808" y="1126"/>
                  <a:pt x="679" y="1111"/>
                  <a:pt x="584" y="1109"/>
                </a:cubicBezTo>
                <a:cubicBezTo>
                  <a:pt x="489" y="1107"/>
                  <a:pt x="408" y="1120"/>
                  <a:pt x="322" y="1123"/>
                </a:cubicBezTo>
                <a:cubicBezTo>
                  <a:pt x="236" y="1126"/>
                  <a:pt x="144" y="1132"/>
                  <a:pt x="88" y="1116"/>
                </a:cubicBezTo>
                <a:cubicBezTo>
                  <a:pt x="32" y="1100"/>
                  <a:pt x="17" y="1070"/>
                  <a:pt x="14" y="1029"/>
                </a:cubicBezTo>
                <a:cubicBezTo>
                  <a:pt x="11" y="988"/>
                  <a:pt x="19" y="925"/>
                  <a:pt x="23" y="847"/>
                </a:cubicBezTo>
                <a:cubicBezTo>
                  <a:pt x="27" y="769"/>
                  <a:pt x="26" y="734"/>
                  <a:pt x="20" y="657"/>
                </a:cubicBezTo>
                <a:cubicBezTo>
                  <a:pt x="14" y="580"/>
                  <a:pt x="0" y="497"/>
                  <a:pt x="4" y="405"/>
                </a:cubicBezTo>
                <a:cubicBezTo>
                  <a:pt x="8" y="313"/>
                  <a:pt x="17" y="276"/>
                  <a:pt x="20" y="222"/>
                </a:cubicBezTo>
                <a:cubicBezTo>
                  <a:pt x="23" y="168"/>
                  <a:pt x="12" y="104"/>
                  <a:pt x="32" y="70"/>
                </a:cubicBez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44" descr="3"/>
          <p:cNvSpPr>
            <a:spLocks/>
          </p:cNvSpPr>
          <p:nvPr/>
        </p:nvSpPr>
        <p:spPr bwMode="gray">
          <a:xfrm>
            <a:off x="314325" y="2398713"/>
            <a:ext cx="2727325" cy="1800225"/>
          </a:xfrm>
          <a:custGeom>
            <a:avLst/>
            <a:gdLst>
              <a:gd name="T0" fmla="*/ 50800 w 1718"/>
              <a:gd name="T1" fmla="*/ 111125 h 1134"/>
              <a:gd name="T2" fmla="*/ 219075 w 1718"/>
              <a:gd name="T3" fmla="*/ 31750 h 1134"/>
              <a:gd name="T4" fmla="*/ 654050 w 1718"/>
              <a:gd name="T5" fmla="*/ 50800 h 1134"/>
              <a:gd name="T6" fmla="*/ 1082675 w 1718"/>
              <a:gd name="T7" fmla="*/ 17463 h 1134"/>
              <a:gd name="T8" fmla="*/ 1603375 w 1718"/>
              <a:gd name="T9" fmla="*/ 26988 h 1134"/>
              <a:gd name="T10" fmla="*/ 2025650 w 1718"/>
              <a:gd name="T11" fmla="*/ 47625 h 1134"/>
              <a:gd name="T12" fmla="*/ 2320925 w 1718"/>
              <a:gd name="T13" fmla="*/ 17463 h 1134"/>
              <a:gd name="T14" fmla="*/ 2568575 w 1718"/>
              <a:gd name="T15" fmla="*/ 28575 h 1134"/>
              <a:gd name="T16" fmla="*/ 2705100 w 1718"/>
              <a:gd name="T17" fmla="*/ 190500 h 1134"/>
              <a:gd name="T18" fmla="*/ 2698750 w 1718"/>
              <a:gd name="T19" fmla="*/ 536575 h 1134"/>
              <a:gd name="T20" fmla="*/ 2711450 w 1718"/>
              <a:gd name="T21" fmla="*/ 1055688 h 1134"/>
              <a:gd name="T22" fmla="*/ 2695575 w 1718"/>
              <a:gd name="T23" fmla="*/ 1360488 h 1134"/>
              <a:gd name="T24" fmla="*/ 2714625 w 1718"/>
              <a:gd name="T25" fmla="*/ 1655763 h 1134"/>
              <a:gd name="T26" fmla="*/ 2628900 w 1718"/>
              <a:gd name="T27" fmla="*/ 1778000 h 1134"/>
              <a:gd name="T28" fmla="*/ 2349500 w 1718"/>
              <a:gd name="T29" fmla="*/ 1781175 h 1134"/>
              <a:gd name="T30" fmla="*/ 1990725 w 1718"/>
              <a:gd name="T31" fmla="*/ 1763713 h 1134"/>
              <a:gd name="T32" fmla="*/ 1460500 w 1718"/>
              <a:gd name="T33" fmla="*/ 1787525 h 1134"/>
              <a:gd name="T34" fmla="*/ 927100 w 1718"/>
              <a:gd name="T35" fmla="*/ 1760538 h 1134"/>
              <a:gd name="T36" fmla="*/ 511175 w 1718"/>
              <a:gd name="T37" fmla="*/ 1782763 h 1134"/>
              <a:gd name="T38" fmla="*/ 139700 w 1718"/>
              <a:gd name="T39" fmla="*/ 1771650 h 1134"/>
              <a:gd name="T40" fmla="*/ 22225 w 1718"/>
              <a:gd name="T41" fmla="*/ 1633538 h 1134"/>
              <a:gd name="T42" fmla="*/ 36513 w 1718"/>
              <a:gd name="T43" fmla="*/ 1344613 h 1134"/>
              <a:gd name="T44" fmla="*/ 31750 w 1718"/>
              <a:gd name="T45" fmla="*/ 1042988 h 1134"/>
              <a:gd name="T46" fmla="*/ 6350 w 1718"/>
              <a:gd name="T47" fmla="*/ 642938 h 1134"/>
              <a:gd name="T48" fmla="*/ 31750 w 1718"/>
              <a:gd name="T49" fmla="*/ 352425 h 1134"/>
              <a:gd name="T50" fmla="*/ 50800 w 1718"/>
              <a:gd name="T51" fmla="*/ 111125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8" h="1134">
                <a:moveTo>
                  <a:pt x="32" y="70"/>
                </a:moveTo>
                <a:cubicBezTo>
                  <a:pt x="52" y="36"/>
                  <a:pt x="74" y="25"/>
                  <a:pt x="138" y="20"/>
                </a:cubicBezTo>
                <a:cubicBezTo>
                  <a:pt x="202" y="15"/>
                  <a:pt x="310" y="34"/>
                  <a:pt x="412" y="32"/>
                </a:cubicBezTo>
                <a:cubicBezTo>
                  <a:pt x="514" y="30"/>
                  <a:pt x="574" y="12"/>
                  <a:pt x="682" y="11"/>
                </a:cubicBezTo>
                <a:cubicBezTo>
                  <a:pt x="790" y="10"/>
                  <a:pt x="923" y="13"/>
                  <a:pt x="1010" y="17"/>
                </a:cubicBezTo>
                <a:cubicBezTo>
                  <a:pt x="1097" y="21"/>
                  <a:pt x="1206" y="33"/>
                  <a:pt x="1276" y="30"/>
                </a:cubicBezTo>
                <a:cubicBezTo>
                  <a:pt x="1346" y="27"/>
                  <a:pt x="1405" y="13"/>
                  <a:pt x="1462" y="11"/>
                </a:cubicBezTo>
                <a:cubicBezTo>
                  <a:pt x="1519" y="9"/>
                  <a:pt x="1579" y="0"/>
                  <a:pt x="1618" y="18"/>
                </a:cubicBezTo>
                <a:cubicBezTo>
                  <a:pt x="1657" y="36"/>
                  <a:pt x="1690" y="67"/>
                  <a:pt x="1704" y="120"/>
                </a:cubicBezTo>
                <a:cubicBezTo>
                  <a:pt x="1718" y="173"/>
                  <a:pt x="1700" y="232"/>
                  <a:pt x="1700" y="338"/>
                </a:cubicBezTo>
                <a:cubicBezTo>
                  <a:pt x="1700" y="444"/>
                  <a:pt x="1710" y="577"/>
                  <a:pt x="1708" y="665"/>
                </a:cubicBezTo>
                <a:cubicBezTo>
                  <a:pt x="1706" y="753"/>
                  <a:pt x="1696" y="789"/>
                  <a:pt x="1698" y="857"/>
                </a:cubicBezTo>
                <a:cubicBezTo>
                  <a:pt x="1700" y="925"/>
                  <a:pt x="1717" y="1007"/>
                  <a:pt x="1710" y="1043"/>
                </a:cubicBezTo>
                <a:cubicBezTo>
                  <a:pt x="1703" y="1079"/>
                  <a:pt x="1693" y="1106"/>
                  <a:pt x="1656" y="1120"/>
                </a:cubicBezTo>
                <a:cubicBezTo>
                  <a:pt x="1619" y="1134"/>
                  <a:pt x="1537" y="1124"/>
                  <a:pt x="1480" y="1122"/>
                </a:cubicBezTo>
                <a:cubicBezTo>
                  <a:pt x="1423" y="1120"/>
                  <a:pt x="1347" y="1110"/>
                  <a:pt x="1254" y="1111"/>
                </a:cubicBezTo>
                <a:cubicBezTo>
                  <a:pt x="1161" y="1112"/>
                  <a:pt x="1032" y="1126"/>
                  <a:pt x="920" y="1126"/>
                </a:cubicBezTo>
                <a:cubicBezTo>
                  <a:pt x="808" y="1126"/>
                  <a:pt x="679" y="1111"/>
                  <a:pt x="584" y="1109"/>
                </a:cubicBezTo>
                <a:cubicBezTo>
                  <a:pt x="489" y="1107"/>
                  <a:pt x="408" y="1120"/>
                  <a:pt x="322" y="1123"/>
                </a:cubicBezTo>
                <a:cubicBezTo>
                  <a:pt x="236" y="1126"/>
                  <a:pt x="144" y="1132"/>
                  <a:pt x="88" y="1116"/>
                </a:cubicBezTo>
                <a:cubicBezTo>
                  <a:pt x="32" y="1100"/>
                  <a:pt x="17" y="1070"/>
                  <a:pt x="14" y="1029"/>
                </a:cubicBezTo>
                <a:cubicBezTo>
                  <a:pt x="11" y="988"/>
                  <a:pt x="19" y="925"/>
                  <a:pt x="23" y="847"/>
                </a:cubicBezTo>
                <a:cubicBezTo>
                  <a:pt x="27" y="769"/>
                  <a:pt x="26" y="734"/>
                  <a:pt x="20" y="657"/>
                </a:cubicBezTo>
                <a:cubicBezTo>
                  <a:pt x="14" y="580"/>
                  <a:pt x="0" y="497"/>
                  <a:pt x="4" y="405"/>
                </a:cubicBezTo>
                <a:cubicBezTo>
                  <a:pt x="8" y="313"/>
                  <a:pt x="17" y="276"/>
                  <a:pt x="20" y="222"/>
                </a:cubicBezTo>
                <a:cubicBezTo>
                  <a:pt x="23" y="168"/>
                  <a:pt x="12" y="104"/>
                  <a:pt x="32" y="70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39"/>
          <p:cNvSpPr>
            <a:spLocks/>
          </p:cNvSpPr>
          <p:nvPr/>
        </p:nvSpPr>
        <p:spPr bwMode="gray">
          <a:xfrm>
            <a:off x="3236913" y="2393950"/>
            <a:ext cx="2725737" cy="1811338"/>
          </a:xfrm>
          <a:custGeom>
            <a:avLst/>
            <a:gdLst>
              <a:gd name="T0" fmla="*/ 31843 w 1712"/>
              <a:gd name="T1" fmla="*/ 99033 h 1134"/>
              <a:gd name="T2" fmla="*/ 210162 w 1712"/>
              <a:gd name="T3" fmla="*/ 31946 h 1134"/>
              <a:gd name="T4" fmla="*/ 646407 w 1712"/>
              <a:gd name="T5" fmla="*/ 51114 h 1134"/>
              <a:gd name="T6" fmla="*/ 1187734 w 1712"/>
              <a:gd name="T7" fmla="*/ 12778 h 1134"/>
              <a:gd name="T8" fmla="*/ 1678111 w 1712"/>
              <a:gd name="T9" fmla="*/ 41530 h 1134"/>
              <a:gd name="T10" fmla="*/ 2022013 w 1712"/>
              <a:gd name="T11" fmla="*/ 47919 h 1134"/>
              <a:gd name="T12" fmla="*/ 2346809 w 1712"/>
              <a:gd name="T13" fmla="*/ 9584 h 1134"/>
              <a:gd name="T14" fmla="*/ 2566523 w 1712"/>
              <a:gd name="T15" fmla="*/ 28751 h 1134"/>
              <a:gd name="T16" fmla="*/ 2703447 w 1712"/>
              <a:gd name="T17" fmla="*/ 191676 h 1134"/>
              <a:gd name="T18" fmla="*/ 2697079 w 1712"/>
              <a:gd name="T19" fmla="*/ 539887 h 1134"/>
              <a:gd name="T20" fmla="*/ 2713000 w 1712"/>
              <a:gd name="T21" fmla="*/ 1197975 h 1134"/>
              <a:gd name="T22" fmla="*/ 2697079 w 1712"/>
              <a:gd name="T23" fmla="*/ 1440764 h 1134"/>
              <a:gd name="T24" fmla="*/ 2700263 w 1712"/>
              <a:gd name="T25" fmla="*/ 1657997 h 1134"/>
              <a:gd name="T26" fmla="*/ 2627025 w 1712"/>
              <a:gd name="T27" fmla="*/ 1788976 h 1134"/>
              <a:gd name="T28" fmla="*/ 2346809 w 1712"/>
              <a:gd name="T29" fmla="*/ 1792170 h 1134"/>
              <a:gd name="T30" fmla="*/ 1990170 w 1712"/>
              <a:gd name="T31" fmla="*/ 1760224 h 1134"/>
              <a:gd name="T32" fmla="*/ 1455212 w 1712"/>
              <a:gd name="T33" fmla="*/ 1798560 h 1134"/>
              <a:gd name="T34" fmla="*/ 923439 w 1712"/>
              <a:gd name="T35" fmla="*/ 1757030 h 1134"/>
              <a:gd name="T36" fmla="*/ 547695 w 1712"/>
              <a:gd name="T37" fmla="*/ 1782587 h 1134"/>
              <a:gd name="T38" fmla="*/ 101897 w 1712"/>
              <a:gd name="T39" fmla="*/ 1782587 h 1134"/>
              <a:gd name="T40" fmla="*/ 12737 w 1712"/>
              <a:gd name="T41" fmla="*/ 1629246 h 1134"/>
              <a:gd name="T42" fmla="*/ 25474 w 1712"/>
              <a:gd name="T43" fmla="*/ 1373678 h 1134"/>
              <a:gd name="T44" fmla="*/ 25474 w 1712"/>
              <a:gd name="T45" fmla="*/ 878515 h 1134"/>
              <a:gd name="T46" fmla="*/ 3184 w 1712"/>
              <a:gd name="T47" fmla="*/ 613363 h 1134"/>
              <a:gd name="T48" fmla="*/ 22290 w 1712"/>
              <a:gd name="T49" fmla="*/ 354601 h 1134"/>
              <a:gd name="T50" fmla="*/ 31843 w 1712"/>
              <a:gd name="T51" fmla="*/ 99033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Freeform 40"/>
          <p:cNvSpPr>
            <a:spLocks/>
          </p:cNvSpPr>
          <p:nvPr/>
        </p:nvSpPr>
        <p:spPr bwMode="gray">
          <a:xfrm>
            <a:off x="320675" y="4437063"/>
            <a:ext cx="2733675" cy="1811337"/>
          </a:xfrm>
          <a:custGeom>
            <a:avLst/>
            <a:gdLst>
              <a:gd name="T0" fmla="*/ 31935 w 1712"/>
              <a:gd name="T1" fmla="*/ 99033 h 1134"/>
              <a:gd name="T2" fmla="*/ 210774 w 1712"/>
              <a:gd name="T3" fmla="*/ 31946 h 1134"/>
              <a:gd name="T4" fmla="*/ 648290 w 1712"/>
              <a:gd name="T5" fmla="*/ 51114 h 1134"/>
              <a:gd name="T6" fmla="*/ 1191192 w 1712"/>
              <a:gd name="T7" fmla="*/ 12778 h 1134"/>
              <a:gd name="T8" fmla="*/ 1682999 w 1712"/>
              <a:gd name="T9" fmla="*/ 41530 h 1134"/>
              <a:gd name="T10" fmla="*/ 2027901 w 1712"/>
              <a:gd name="T11" fmla="*/ 47919 h 1134"/>
              <a:gd name="T12" fmla="*/ 2353643 w 1712"/>
              <a:gd name="T13" fmla="*/ 9584 h 1134"/>
              <a:gd name="T14" fmla="*/ 2573998 w 1712"/>
              <a:gd name="T15" fmla="*/ 28751 h 1134"/>
              <a:gd name="T16" fmla="*/ 2711320 w 1712"/>
              <a:gd name="T17" fmla="*/ 191676 h 1134"/>
              <a:gd name="T18" fmla="*/ 2704933 w 1712"/>
              <a:gd name="T19" fmla="*/ 539887 h 1134"/>
              <a:gd name="T20" fmla="*/ 2720901 w 1712"/>
              <a:gd name="T21" fmla="*/ 1197974 h 1134"/>
              <a:gd name="T22" fmla="*/ 2704933 w 1712"/>
              <a:gd name="T23" fmla="*/ 1440764 h 1134"/>
              <a:gd name="T24" fmla="*/ 2708127 w 1712"/>
              <a:gd name="T25" fmla="*/ 1657996 h 1134"/>
              <a:gd name="T26" fmla="*/ 2634675 w 1712"/>
              <a:gd name="T27" fmla="*/ 1788975 h 1134"/>
              <a:gd name="T28" fmla="*/ 2353643 w 1712"/>
              <a:gd name="T29" fmla="*/ 1792169 h 1134"/>
              <a:gd name="T30" fmla="*/ 1995966 w 1712"/>
              <a:gd name="T31" fmla="*/ 1760223 h 1134"/>
              <a:gd name="T32" fmla="*/ 1459450 w 1712"/>
              <a:gd name="T33" fmla="*/ 1798559 h 1134"/>
              <a:gd name="T34" fmla="*/ 926128 w 1712"/>
              <a:gd name="T35" fmla="*/ 1757029 h 1134"/>
              <a:gd name="T36" fmla="*/ 549290 w 1712"/>
              <a:gd name="T37" fmla="*/ 1782586 h 1134"/>
              <a:gd name="T38" fmla="*/ 102193 w 1712"/>
              <a:gd name="T39" fmla="*/ 1782586 h 1134"/>
              <a:gd name="T40" fmla="*/ 12774 w 1712"/>
              <a:gd name="T41" fmla="*/ 1629245 h 1134"/>
              <a:gd name="T42" fmla="*/ 25548 w 1712"/>
              <a:gd name="T43" fmla="*/ 1373677 h 1134"/>
              <a:gd name="T44" fmla="*/ 25548 w 1712"/>
              <a:gd name="T45" fmla="*/ 878514 h 1134"/>
              <a:gd name="T46" fmla="*/ 3194 w 1712"/>
              <a:gd name="T47" fmla="*/ 613363 h 1134"/>
              <a:gd name="T48" fmla="*/ 22355 w 1712"/>
              <a:gd name="T49" fmla="*/ 354600 h 1134"/>
              <a:gd name="T50" fmla="*/ 31935 w 1712"/>
              <a:gd name="T51" fmla="*/ 99033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Freeform 35"/>
          <p:cNvSpPr>
            <a:spLocks/>
          </p:cNvSpPr>
          <p:nvPr/>
        </p:nvSpPr>
        <p:spPr bwMode="gray">
          <a:xfrm>
            <a:off x="6151563" y="365125"/>
            <a:ext cx="2732087" cy="1822450"/>
          </a:xfrm>
          <a:custGeom>
            <a:avLst/>
            <a:gdLst>
              <a:gd name="T0" fmla="*/ 31917 w 1712"/>
              <a:gd name="T1" fmla="*/ 99640 h 1134"/>
              <a:gd name="T2" fmla="*/ 210652 w 1712"/>
              <a:gd name="T3" fmla="*/ 32142 h 1134"/>
              <a:gd name="T4" fmla="*/ 647913 w 1712"/>
              <a:gd name="T5" fmla="*/ 51427 h 1134"/>
              <a:gd name="T6" fmla="*/ 1190501 w 1712"/>
              <a:gd name="T7" fmla="*/ 12857 h 1134"/>
              <a:gd name="T8" fmla="*/ 1682021 w 1712"/>
              <a:gd name="T9" fmla="*/ 41785 h 1134"/>
              <a:gd name="T10" fmla="*/ 2026723 w 1712"/>
              <a:gd name="T11" fmla="*/ 48213 h 1134"/>
              <a:gd name="T12" fmla="*/ 2352276 w 1712"/>
              <a:gd name="T13" fmla="*/ 9643 h 1134"/>
              <a:gd name="T14" fmla="*/ 2572502 w 1712"/>
              <a:gd name="T15" fmla="*/ 28928 h 1134"/>
              <a:gd name="T16" fmla="*/ 2709745 w 1712"/>
              <a:gd name="T17" fmla="*/ 192852 h 1134"/>
              <a:gd name="T18" fmla="*/ 2703362 w 1712"/>
              <a:gd name="T19" fmla="*/ 543199 h 1134"/>
              <a:gd name="T20" fmla="*/ 2719320 w 1712"/>
              <a:gd name="T21" fmla="*/ 1205324 h 1134"/>
              <a:gd name="T22" fmla="*/ 2703362 w 1712"/>
              <a:gd name="T23" fmla="*/ 1449603 h 1134"/>
              <a:gd name="T24" fmla="*/ 2706553 w 1712"/>
              <a:gd name="T25" fmla="*/ 1668169 h 1134"/>
              <a:gd name="T26" fmla="*/ 2633145 w 1712"/>
              <a:gd name="T27" fmla="*/ 1799951 h 1134"/>
              <a:gd name="T28" fmla="*/ 2352276 w 1712"/>
              <a:gd name="T29" fmla="*/ 1803165 h 1134"/>
              <a:gd name="T30" fmla="*/ 1994807 w 1712"/>
              <a:gd name="T31" fmla="*/ 1771023 h 1134"/>
              <a:gd name="T32" fmla="*/ 1458603 w 1712"/>
              <a:gd name="T33" fmla="*/ 1809593 h 1134"/>
              <a:gd name="T34" fmla="*/ 925590 w 1712"/>
              <a:gd name="T35" fmla="*/ 1767809 h 1134"/>
              <a:gd name="T36" fmla="*/ 548971 w 1712"/>
              <a:gd name="T37" fmla="*/ 1793522 h 1134"/>
              <a:gd name="T38" fmla="*/ 102134 w 1712"/>
              <a:gd name="T39" fmla="*/ 1793522 h 1134"/>
              <a:gd name="T40" fmla="*/ 12767 w 1712"/>
              <a:gd name="T41" fmla="*/ 1639241 h 1134"/>
              <a:gd name="T42" fmla="*/ 25534 w 1712"/>
              <a:gd name="T43" fmla="*/ 1382105 h 1134"/>
              <a:gd name="T44" fmla="*/ 25534 w 1712"/>
              <a:gd name="T45" fmla="*/ 883904 h 1134"/>
              <a:gd name="T46" fmla="*/ 3192 w 1712"/>
              <a:gd name="T47" fmla="*/ 617126 h 1134"/>
              <a:gd name="T48" fmla="*/ 22342 w 1712"/>
              <a:gd name="T49" fmla="*/ 356776 h 1134"/>
              <a:gd name="T50" fmla="*/ 31917 w 1712"/>
              <a:gd name="T51" fmla="*/ 99640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Freeform 41"/>
          <p:cNvSpPr>
            <a:spLocks/>
          </p:cNvSpPr>
          <p:nvPr/>
        </p:nvSpPr>
        <p:spPr bwMode="gray">
          <a:xfrm>
            <a:off x="314325" y="373063"/>
            <a:ext cx="2732088" cy="1809750"/>
          </a:xfrm>
          <a:custGeom>
            <a:avLst/>
            <a:gdLst>
              <a:gd name="T0" fmla="*/ 31917 w 1712"/>
              <a:gd name="T1" fmla="*/ 98946 h 1134"/>
              <a:gd name="T2" fmla="*/ 210652 w 1712"/>
              <a:gd name="T3" fmla="*/ 31918 h 1134"/>
              <a:gd name="T4" fmla="*/ 647913 w 1712"/>
              <a:gd name="T5" fmla="*/ 51069 h 1134"/>
              <a:gd name="T6" fmla="*/ 1190501 w 1712"/>
              <a:gd name="T7" fmla="*/ 12767 h 1134"/>
              <a:gd name="T8" fmla="*/ 1682021 w 1712"/>
              <a:gd name="T9" fmla="*/ 41493 h 1134"/>
              <a:gd name="T10" fmla="*/ 2026724 w 1712"/>
              <a:gd name="T11" fmla="*/ 47877 h 1134"/>
              <a:gd name="T12" fmla="*/ 2352277 w 1712"/>
              <a:gd name="T13" fmla="*/ 9575 h 1134"/>
              <a:gd name="T14" fmla="*/ 2572503 w 1712"/>
              <a:gd name="T15" fmla="*/ 28726 h 1134"/>
              <a:gd name="T16" fmla="*/ 2709746 w 1712"/>
              <a:gd name="T17" fmla="*/ 191508 h 1134"/>
              <a:gd name="T18" fmla="*/ 2703363 w 1712"/>
              <a:gd name="T19" fmla="*/ 539414 h 1134"/>
              <a:gd name="T20" fmla="*/ 2719321 w 1712"/>
              <a:gd name="T21" fmla="*/ 1196925 h 1134"/>
              <a:gd name="T22" fmla="*/ 2703363 w 1712"/>
              <a:gd name="T23" fmla="*/ 1439501 h 1134"/>
              <a:gd name="T24" fmla="*/ 2706554 w 1712"/>
              <a:gd name="T25" fmla="*/ 1656544 h 1134"/>
              <a:gd name="T26" fmla="*/ 2633146 w 1712"/>
              <a:gd name="T27" fmla="*/ 1787407 h 1134"/>
              <a:gd name="T28" fmla="*/ 2352277 w 1712"/>
              <a:gd name="T29" fmla="*/ 1790599 h 1134"/>
              <a:gd name="T30" fmla="*/ 1994807 w 1712"/>
              <a:gd name="T31" fmla="*/ 1758681 h 1134"/>
              <a:gd name="T32" fmla="*/ 1458603 w 1712"/>
              <a:gd name="T33" fmla="*/ 1796983 h 1134"/>
              <a:gd name="T34" fmla="*/ 925591 w 1712"/>
              <a:gd name="T35" fmla="*/ 1755489 h 1134"/>
              <a:gd name="T36" fmla="*/ 548971 w 1712"/>
              <a:gd name="T37" fmla="*/ 1781024 h 1134"/>
              <a:gd name="T38" fmla="*/ 102134 w 1712"/>
              <a:gd name="T39" fmla="*/ 1781024 h 1134"/>
              <a:gd name="T40" fmla="*/ 12767 w 1712"/>
              <a:gd name="T41" fmla="*/ 1627817 h 1134"/>
              <a:gd name="T42" fmla="*/ 25534 w 1712"/>
              <a:gd name="T43" fmla="*/ 1372474 h 1134"/>
              <a:gd name="T44" fmla="*/ 25534 w 1712"/>
              <a:gd name="T45" fmla="*/ 877745 h 1134"/>
              <a:gd name="T46" fmla="*/ 3192 w 1712"/>
              <a:gd name="T47" fmla="*/ 612825 h 1134"/>
              <a:gd name="T48" fmla="*/ 22342 w 1712"/>
              <a:gd name="T49" fmla="*/ 354290 h 1134"/>
              <a:gd name="T50" fmla="*/ 31917 w 1712"/>
              <a:gd name="T51" fmla="*/ 98946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2" name="Picture 45" descr="OPENAS_31874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87838"/>
            <a:ext cx="4267200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3"/>
          <p:cNvSpPr txBox="1">
            <a:spLocks noChangeArrowheads="1"/>
          </p:cNvSpPr>
          <p:nvPr/>
        </p:nvSpPr>
        <p:spPr bwMode="gray">
          <a:xfrm>
            <a:off x="7459663" y="1695450"/>
            <a:ext cx="13033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ru-RU" sz="2200">
                <a:solidFill>
                  <a:srgbClr val="FFFFFF"/>
                </a:solidFill>
                <a:latin typeface="Arial Black" panose="020B0A04020102020204" pitchFamily="34" charset="0"/>
              </a:rPr>
              <a:t>L/O/G/O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990600" y="4486275"/>
            <a:ext cx="7772400" cy="1165225"/>
          </a:xfrm>
        </p:spPr>
        <p:txBody>
          <a:bodyPr/>
          <a:lstStyle>
            <a:lvl1pPr algn="r">
              <a:defRPr sz="4600"/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5867400"/>
            <a:ext cx="3733800" cy="533400"/>
          </a:xfrm>
        </p:spPr>
        <p:txBody>
          <a:bodyPr/>
          <a:lstStyle>
            <a:lvl1pPr marL="0" indent="0" algn="dist">
              <a:buFontTx/>
              <a:buNone/>
              <a:defRPr sz="1500" i="1">
                <a:latin typeface="Times New Roman" pitchFamily="18" charset="0"/>
              </a:defRPr>
            </a:lvl1pPr>
          </a:lstStyle>
          <a:p>
            <a:pPr lvl="0"/>
            <a:r>
              <a:rPr lang="ru-RU" noProof="0"/>
              <a:t>Образец подзаголовка</a:t>
            </a:r>
            <a:endParaRPr lang="en-US" noProof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08725"/>
            <a:ext cx="2133600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08725"/>
            <a:ext cx="2895600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08725"/>
            <a:ext cx="2133600" cy="257175"/>
          </a:xfrm>
        </p:spPr>
        <p:txBody>
          <a:bodyPr/>
          <a:lstStyle>
            <a:lvl1pPr>
              <a:defRPr/>
            </a:lvl1pPr>
          </a:lstStyle>
          <a:p>
            <a:fld id="{3A695FBD-C343-4D76-A7FE-F3CBD710DA4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2667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9806D-A605-4D3C-9B78-0E8C816549D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7199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7225F5-90CA-4BFB-8108-3B225D1EF2F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4744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F82611-63FC-49BB-A3E0-834E7702A46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2948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6540AC-4AB9-402C-AB98-3B5DD08BD92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7980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60C01C-1C54-4C35-B9D7-D4CE6259569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4793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72EEF1-DDBC-4AB9-91A4-B3A7CA12140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1493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218958-814A-47A3-AB16-B34D178F1F4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673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09AE29-F48D-4C38-8CDC-6A68A711481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421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6F942F-FEBF-46D6-9A19-B789AEDF352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6874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3050" y="284163"/>
            <a:ext cx="2063750" cy="584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28625" y="284163"/>
            <a:ext cx="6042025" cy="584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7861FA-DEEB-4339-9FA0-B15CDE3E1EF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9045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4163"/>
            <a:ext cx="5819775" cy="944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/>
              <a:t>Вставка диаграммы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F4F263-1E46-4169-B574-7932BBE29FA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5970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/>
          </p:cNvSpPr>
          <p:nvPr/>
        </p:nvSpPr>
        <p:spPr bwMode="gray">
          <a:xfrm>
            <a:off x="295275" y="342900"/>
            <a:ext cx="8848725" cy="6515100"/>
          </a:xfrm>
          <a:custGeom>
            <a:avLst/>
            <a:gdLst>
              <a:gd name="T0" fmla="*/ 8848725 w 5574"/>
              <a:gd name="T1" fmla="*/ 6515100 h 4104"/>
              <a:gd name="T2" fmla="*/ 8848725 w 5574"/>
              <a:gd name="T3" fmla="*/ 38100 h 4104"/>
              <a:gd name="T4" fmla="*/ 6657975 w 5574"/>
              <a:gd name="T5" fmla="*/ 38100 h 4104"/>
              <a:gd name="T6" fmla="*/ 3667125 w 5574"/>
              <a:gd name="T7" fmla="*/ 38100 h 4104"/>
              <a:gd name="T8" fmla="*/ 228600 w 5574"/>
              <a:gd name="T9" fmla="*/ 66675 h 4104"/>
              <a:gd name="T10" fmla="*/ 25400 w 5574"/>
              <a:gd name="T11" fmla="*/ 320675 h 4104"/>
              <a:gd name="T12" fmla="*/ 25400 w 5574"/>
              <a:gd name="T13" fmla="*/ 1325563 h 4104"/>
              <a:gd name="T14" fmla="*/ 19050 w 5574"/>
              <a:gd name="T15" fmla="*/ 4286250 h 4104"/>
              <a:gd name="T16" fmla="*/ 9525 w 5574"/>
              <a:gd name="T17" fmla="*/ 6515100 h 4104"/>
              <a:gd name="T18" fmla="*/ 8848725 w 5574"/>
              <a:gd name="T19" fmla="*/ 6515100 h 41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74" h="4104">
                <a:moveTo>
                  <a:pt x="5574" y="4104"/>
                </a:moveTo>
                <a:lnTo>
                  <a:pt x="5574" y="24"/>
                </a:lnTo>
                <a:cubicBezTo>
                  <a:pt x="4920" y="0"/>
                  <a:pt x="4738" y="24"/>
                  <a:pt x="4194" y="24"/>
                </a:cubicBezTo>
                <a:cubicBezTo>
                  <a:pt x="3650" y="24"/>
                  <a:pt x="2983" y="29"/>
                  <a:pt x="2310" y="24"/>
                </a:cubicBezTo>
                <a:cubicBezTo>
                  <a:pt x="1637" y="19"/>
                  <a:pt x="520" y="18"/>
                  <a:pt x="144" y="42"/>
                </a:cubicBezTo>
                <a:cubicBezTo>
                  <a:pt x="24" y="60"/>
                  <a:pt x="20" y="67"/>
                  <a:pt x="16" y="202"/>
                </a:cubicBezTo>
                <a:cubicBezTo>
                  <a:pt x="12" y="337"/>
                  <a:pt x="15" y="418"/>
                  <a:pt x="16" y="835"/>
                </a:cubicBezTo>
                <a:cubicBezTo>
                  <a:pt x="13" y="1258"/>
                  <a:pt x="12" y="2156"/>
                  <a:pt x="12" y="2700"/>
                </a:cubicBezTo>
                <a:cubicBezTo>
                  <a:pt x="12" y="3244"/>
                  <a:pt x="0" y="3600"/>
                  <a:pt x="6" y="4104"/>
                </a:cubicBezTo>
                <a:cubicBezTo>
                  <a:pt x="2790" y="4104"/>
                  <a:pt x="5574" y="4104"/>
                  <a:pt x="5574" y="4104"/>
                </a:cubicBezTo>
                <a:close/>
              </a:path>
            </a:pathLst>
          </a:custGeom>
          <a:gradFill rotWithShape="1">
            <a:gsLst>
              <a:gs pos="0">
                <a:srgbClr val="E6E6E6">
                  <a:alpha val="70000"/>
                </a:srgbClr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Freeform 8"/>
          <p:cNvSpPr>
            <a:spLocks/>
          </p:cNvSpPr>
          <p:nvPr/>
        </p:nvSpPr>
        <p:spPr bwMode="gray">
          <a:xfrm>
            <a:off x="328613" y="0"/>
            <a:ext cx="8821737" cy="314325"/>
          </a:xfrm>
          <a:custGeom>
            <a:avLst/>
            <a:gdLst>
              <a:gd name="T0" fmla="*/ 8815387 w 5557"/>
              <a:gd name="T1" fmla="*/ 0 h 198"/>
              <a:gd name="T2" fmla="*/ 8815387 w 5557"/>
              <a:gd name="T3" fmla="*/ 238125 h 198"/>
              <a:gd name="T4" fmla="*/ 7278687 w 5557"/>
              <a:gd name="T5" fmla="*/ 295275 h 198"/>
              <a:gd name="T6" fmla="*/ 3565525 w 5557"/>
              <a:gd name="T7" fmla="*/ 285750 h 198"/>
              <a:gd name="T8" fmla="*/ 1524000 w 5557"/>
              <a:gd name="T9" fmla="*/ 285750 h 198"/>
              <a:gd name="T10" fmla="*/ 120650 w 5557"/>
              <a:gd name="T11" fmla="*/ 314325 h 198"/>
              <a:gd name="T12" fmla="*/ 1587 w 5557"/>
              <a:gd name="T13" fmla="*/ 242888 h 198"/>
              <a:gd name="T14" fmla="*/ 1587 w 5557"/>
              <a:gd name="T15" fmla="*/ 0 h 198"/>
              <a:gd name="T16" fmla="*/ 8815387 w 5557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557" h="198">
                <a:moveTo>
                  <a:pt x="5553" y="0"/>
                </a:moveTo>
                <a:lnTo>
                  <a:pt x="5553" y="150"/>
                </a:lnTo>
                <a:cubicBezTo>
                  <a:pt x="5557" y="144"/>
                  <a:pt x="5136" y="181"/>
                  <a:pt x="4585" y="186"/>
                </a:cubicBezTo>
                <a:cubicBezTo>
                  <a:pt x="4034" y="191"/>
                  <a:pt x="2849" y="170"/>
                  <a:pt x="2246" y="180"/>
                </a:cubicBezTo>
                <a:cubicBezTo>
                  <a:pt x="1643" y="190"/>
                  <a:pt x="1319" y="178"/>
                  <a:pt x="960" y="180"/>
                </a:cubicBezTo>
                <a:cubicBezTo>
                  <a:pt x="601" y="182"/>
                  <a:pt x="238" y="198"/>
                  <a:pt x="76" y="198"/>
                </a:cubicBezTo>
                <a:cubicBezTo>
                  <a:pt x="28" y="198"/>
                  <a:pt x="1" y="153"/>
                  <a:pt x="1" y="153"/>
                </a:cubicBezTo>
                <a:cubicBezTo>
                  <a:pt x="1" y="153"/>
                  <a:pt x="0" y="83"/>
                  <a:pt x="1" y="0"/>
                </a:cubicBezTo>
                <a:lnTo>
                  <a:pt x="5553" y="0"/>
                </a:lnTo>
                <a:close/>
              </a:path>
            </a:pathLst>
          </a:custGeom>
          <a:solidFill>
            <a:schemeClr val="hlink">
              <a:alpha val="7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9"/>
          <p:cNvSpPr>
            <a:spLocks/>
          </p:cNvSpPr>
          <p:nvPr/>
        </p:nvSpPr>
        <p:spPr bwMode="gray">
          <a:xfrm>
            <a:off x="-1588" y="393700"/>
            <a:ext cx="242888" cy="6469063"/>
          </a:xfrm>
          <a:custGeom>
            <a:avLst/>
            <a:gdLst>
              <a:gd name="T0" fmla="*/ 0 w 153"/>
              <a:gd name="T1" fmla="*/ 6459519 h 4067"/>
              <a:gd name="T2" fmla="*/ 230188 w 153"/>
              <a:gd name="T3" fmla="*/ 6464291 h 4067"/>
              <a:gd name="T4" fmla="*/ 236538 w 153"/>
              <a:gd name="T5" fmla="*/ 5350855 h 4067"/>
              <a:gd name="T6" fmla="*/ 217488 w 153"/>
              <a:gd name="T7" fmla="*/ 2626118 h 4067"/>
              <a:gd name="T8" fmla="*/ 220663 w 153"/>
              <a:gd name="T9" fmla="*/ 1129342 h 4067"/>
              <a:gd name="T10" fmla="*/ 215900 w 153"/>
              <a:gd name="T11" fmla="*/ 103390 h 4067"/>
              <a:gd name="T12" fmla="*/ 161925 w 153"/>
              <a:gd name="T13" fmla="*/ 28631 h 4067"/>
              <a:gd name="T14" fmla="*/ 1588 w 153"/>
              <a:gd name="T15" fmla="*/ 11134 h 4067"/>
              <a:gd name="T16" fmla="*/ 0 w 153"/>
              <a:gd name="T17" fmla="*/ 6459519 h 40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53" h="4067">
                <a:moveTo>
                  <a:pt x="0" y="4061"/>
                </a:moveTo>
                <a:lnTo>
                  <a:pt x="145" y="4064"/>
                </a:lnTo>
                <a:cubicBezTo>
                  <a:pt x="141" y="4067"/>
                  <a:pt x="145" y="3766"/>
                  <a:pt x="149" y="3364"/>
                </a:cubicBezTo>
                <a:cubicBezTo>
                  <a:pt x="153" y="2962"/>
                  <a:pt x="143" y="2090"/>
                  <a:pt x="137" y="1651"/>
                </a:cubicBezTo>
                <a:cubicBezTo>
                  <a:pt x="131" y="1212"/>
                  <a:pt x="138" y="971"/>
                  <a:pt x="139" y="710"/>
                </a:cubicBezTo>
                <a:cubicBezTo>
                  <a:pt x="141" y="448"/>
                  <a:pt x="136" y="184"/>
                  <a:pt x="136" y="65"/>
                </a:cubicBezTo>
                <a:cubicBezTo>
                  <a:pt x="136" y="30"/>
                  <a:pt x="102" y="18"/>
                  <a:pt x="102" y="18"/>
                </a:cubicBezTo>
                <a:cubicBezTo>
                  <a:pt x="41" y="0"/>
                  <a:pt x="1" y="7"/>
                  <a:pt x="1" y="7"/>
                </a:cubicBezTo>
                <a:lnTo>
                  <a:pt x="0" y="4061"/>
                </a:lnTo>
                <a:close/>
              </a:path>
            </a:pathLst>
          </a:custGeom>
          <a:solidFill>
            <a:schemeClr val="folHlink">
              <a:alpha val="7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Freeform 10"/>
          <p:cNvSpPr>
            <a:spLocks/>
          </p:cNvSpPr>
          <p:nvPr/>
        </p:nvSpPr>
        <p:spPr bwMode="gray">
          <a:xfrm>
            <a:off x="-3175" y="0"/>
            <a:ext cx="247650" cy="327025"/>
          </a:xfrm>
          <a:custGeom>
            <a:avLst/>
            <a:gdLst>
              <a:gd name="T0" fmla="*/ 3175 w 156"/>
              <a:gd name="T1" fmla="*/ 0 h 206"/>
              <a:gd name="T2" fmla="*/ 238125 w 156"/>
              <a:gd name="T3" fmla="*/ 0 h 206"/>
              <a:gd name="T4" fmla="*/ 228600 w 156"/>
              <a:gd name="T5" fmla="*/ 236538 h 206"/>
              <a:gd name="T6" fmla="*/ 138113 w 156"/>
              <a:gd name="T7" fmla="*/ 312738 h 206"/>
              <a:gd name="T8" fmla="*/ 0 w 156"/>
              <a:gd name="T9" fmla="*/ 312738 h 206"/>
              <a:gd name="T10" fmla="*/ 3175 w 156"/>
              <a:gd name="T11" fmla="*/ 0 h 2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56" h="206">
                <a:moveTo>
                  <a:pt x="2" y="0"/>
                </a:moveTo>
                <a:lnTo>
                  <a:pt x="150" y="0"/>
                </a:lnTo>
                <a:cubicBezTo>
                  <a:pt x="156" y="71"/>
                  <a:pt x="144" y="149"/>
                  <a:pt x="144" y="149"/>
                </a:cubicBezTo>
                <a:cubicBezTo>
                  <a:pt x="133" y="181"/>
                  <a:pt x="111" y="189"/>
                  <a:pt x="87" y="197"/>
                </a:cubicBezTo>
                <a:cubicBezTo>
                  <a:pt x="44" y="206"/>
                  <a:pt x="0" y="197"/>
                  <a:pt x="0" y="197"/>
                </a:cubicBezTo>
                <a:lnTo>
                  <a:pt x="2" y="0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B98C6C-76C3-43D5-846D-6D6808EEFE20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34" name="Freeform 20"/>
          <p:cNvSpPr>
            <a:spLocks/>
          </p:cNvSpPr>
          <p:nvPr/>
        </p:nvSpPr>
        <p:spPr bwMode="gray">
          <a:xfrm>
            <a:off x="6132513" y="457200"/>
            <a:ext cx="917575" cy="635000"/>
          </a:xfrm>
          <a:custGeom>
            <a:avLst/>
            <a:gdLst>
              <a:gd name="T0" fmla="*/ 17091 w 1718"/>
              <a:gd name="T1" fmla="*/ 39198 h 1134"/>
              <a:gd name="T2" fmla="*/ 73705 w 1718"/>
              <a:gd name="T3" fmla="*/ 11199 h 1134"/>
              <a:gd name="T4" fmla="*/ 220047 w 1718"/>
              <a:gd name="T5" fmla="*/ 17919 h 1134"/>
              <a:gd name="T6" fmla="*/ 364253 w 1718"/>
              <a:gd name="T7" fmla="*/ 6160 h 1134"/>
              <a:gd name="T8" fmla="*/ 539436 w 1718"/>
              <a:gd name="T9" fmla="*/ 9519 h 1134"/>
              <a:gd name="T10" fmla="*/ 681505 w 1718"/>
              <a:gd name="T11" fmla="*/ 16799 h 1134"/>
              <a:gd name="T12" fmla="*/ 780847 w 1718"/>
              <a:gd name="T13" fmla="*/ 6160 h 1134"/>
              <a:gd name="T14" fmla="*/ 864166 w 1718"/>
              <a:gd name="T15" fmla="*/ 10079 h 1134"/>
              <a:gd name="T16" fmla="*/ 910098 w 1718"/>
              <a:gd name="T17" fmla="*/ 67196 h 1134"/>
              <a:gd name="T18" fmla="*/ 907961 w 1718"/>
              <a:gd name="T19" fmla="*/ 189268 h 1134"/>
              <a:gd name="T20" fmla="*/ 912234 w 1718"/>
              <a:gd name="T21" fmla="*/ 372377 h 1134"/>
              <a:gd name="T22" fmla="*/ 906893 w 1718"/>
              <a:gd name="T23" fmla="*/ 479890 h 1134"/>
              <a:gd name="T24" fmla="*/ 913302 w 1718"/>
              <a:gd name="T25" fmla="*/ 584043 h 1134"/>
              <a:gd name="T26" fmla="*/ 884461 w 1718"/>
              <a:gd name="T27" fmla="*/ 627160 h 1134"/>
              <a:gd name="T28" fmla="*/ 790460 w 1718"/>
              <a:gd name="T29" fmla="*/ 628280 h 1134"/>
              <a:gd name="T30" fmla="*/ 669755 w 1718"/>
              <a:gd name="T31" fmla="*/ 622121 h 1134"/>
              <a:gd name="T32" fmla="*/ 491367 w 1718"/>
              <a:gd name="T33" fmla="*/ 630520 h 1134"/>
              <a:gd name="T34" fmla="*/ 311911 w 1718"/>
              <a:gd name="T35" fmla="*/ 621001 h 1134"/>
              <a:gd name="T36" fmla="*/ 171979 w 1718"/>
              <a:gd name="T37" fmla="*/ 628840 h 1134"/>
              <a:gd name="T38" fmla="*/ 47000 w 1718"/>
              <a:gd name="T39" fmla="*/ 624921 h 1134"/>
              <a:gd name="T40" fmla="*/ 7477 w 1718"/>
              <a:gd name="T41" fmla="*/ 576204 h 1134"/>
              <a:gd name="T42" fmla="*/ 12284 w 1718"/>
              <a:gd name="T43" fmla="*/ 474290 h 1134"/>
              <a:gd name="T44" fmla="*/ 10682 w 1718"/>
              <a:gd name="T45" fmla="*/ 367897 h 1134"/>
              <a:gd name="T46" fmla="*/ 2136 w 1718"/>
              <a:gd name="T47" fmla="*/ 226786 h 1134"/>
              <a:gd name="T48" fmla="*/ 10682 w 1718"/>
              <a:gd name="T49" fmla="*/ 124312 h 1134"/>
              <a:gd name="T50" fmla="*/ 17091 w 1718"/>
              <a:gd name="T51" fmla="*/ 39198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8" h="1134">
                <a:moveTo>
                  <a:pt x="32" y="70"/>
                </a:moveTo>
                <a:cubicBezTo>
                  <a:pt x="52" y="36"/>
                  <a:pt x="74" y="25"/>
                  <a:pt x="138" y="20"/>
                </a:cubicBezTo>
                <a:cubicBezTo>
                  <a:pt x="202" y="15"/>
                  <a:pt x="310" y="34"/>
                  <a:pt x="412" y="32"/>
                </a:cubicBezTo>
                <a:cubicBezTo>
                  <a:pt x="514" y="30"/>
                  <a:pt x="574" y="12"/>
                  <a:pt x="682" y="11"/>
                </a:cubicBezTo>
                <a:cubicBezTo>
                  <a:pt x="790" y="10"/>
                  <a:pt x="923" y="13"/>
                  <a:pt x="1010" y="17"/>
                </a:cubicBezTo>
                <a:cubicBezTo>
                  <a:pt x="1097" y="21"/>
                  <a:pt x="1206" y="33"/>
                  <a:pt x="1276" y="30"/>
                </a:cubicBezTo>
                <a:cubicBezTo>
                  <a:pt x="1346" y="27"/>
                  <a:pt x="1405" y="13"/>
                  <a:pt x="1462" y="11"/>
                </a:cubicBezTo>
                <a:cubicBezTo>
                  <a:pt x="1519" y="9"/>
                  <a:pt x="1579" y="0"/>
                  <a:pt x="1618" y="18"/>
                </a:cubicBezTo>
                <a:cubicBezTo>
                  <a:pt x="1657" y="36"/>
                  <a:pt x="1690" y="67"/>
                  <a:pt x="1704" y="120"/>
                </a:cubicBezTo>
                <a:cubicBezTo>
                  <a:pt x="1718" y="173"/>
                  <a:pt x="1700" y="232"/>
                  <a:pt x="1700" y="338"/>
                </a:cubicBezTo>
                <a:cubicBezTo>
                  <a:pt x="1700" y="444"/>
                  <a:pt x="1710" y="577"/>
                  <a:pt x="1708" y="665"/>
                </a:cubicBezTo>
                <a:cubicBezTo>
                  <a:pt x="1706" y="753"/>
                  <a:pt x="1696" y="789"/>
                  <a:pt x="1698" y="857"/>
                </a:cubicBezTo>
                <a:cubicBezTo>
                  <a:pt x="1700" y="925"/>
                  <a:pt x="1717" y="1007"/>
                  <a:pt x="1710" y="1043"/>
                </a:cubicBezTo>
                <a:cubicBezTo>
                  <a:pt x="1703" y="1079"/>
                  <a:pt x="1693" y="1106"/>
                  <a:pt x="1656" y="1120"/>
                </a:cubicBezTo>
                <a:cubicBezTo>
                  <a:pt x="1619" y="1134"/>
                  <a:pt x="1537" y="1124"/>
                  <a:pt x="1480" y="1122"/>
                </a:cubicBezTo>
                <a:cubicBezTo>
                  <a:pt x="1423" y="1120"/>
                  <a:pt x="1347" y="1110"/>
                  <a:pt x="1254" y="1111"/>
                </a:cubicBezTo>
                <a:cubicBezTo>
                  <a:pt x="1161" y="1112"/>
                  <a:pt x="1032" y="1126"/>
                  <a:pt x="920" y="1126"/>
                </a:cubicBezTo>
                <a:cubicBezTo>
                  <a:pt x="808" y="1126"/>
                  <a:pt x="679" y="1111"/>
                  <a:pt x="584" y="1109"/>
                </a:cubicBezTo>
                <a:cubicBezTo>
                  <a:pt x="489" y="1107"/>
                  <a:pt x="408" y="1120"/>
                  <a:pt x="322" y="1123"/>
                </a:cubicBezTo>
                <a:cubicBezTo>
                  <a:pt x="236" y="1126"/>
                  <a:pt x="144" y="1132"/>
                  <a:pt x="88" y="1116"/>
                </a:cubicBezTo>
                <a:cubicBezTo>
                  <a:pt x="32" y="1100"/>
                  <a:pt x="17" y="1070"/>
                  <a:pt x="14" y="1029"/>
                </a:cubicBezTo>
                <a:cubicBezTo>
                  <a:pt x="11" y="988"/>
                  <a:pt x="19" y="925"/>
                  <a:pt x="23" y="847"/>
                </a:cubicBezTo>
                <a:cubicBezTo>
                  <a:pt x="27" y="769"/>
                  <a:pt x="26" y="734"/>
                  <a:pt x="20" y="657"/>
                </a:cubicBezTo>
                <a:cubicBezTo>
                  <a:pt x="14" y="580"/>
                  <a:pt x="0" y="497"/>
                  <a:pt x="4" y="405"/>
                </a:cubicBezTo>
                <a:cubicBezTo>
                  <a:pt x="8" y="313"/>
                  <a:pt x="17" y="276"/>
                  <a:pt x="20" y="222"/>
                </a:cubicBezTo>
                <a:cubicBezTo>
                  <a:pt x="23" y="168"/>
                  <a:pt x="12" y="104"/>
                  <a:pt x="32" y="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" name="Freeform 21"/>
          <p:cNvSpPr>
            <a:spLocks/>
          </p:cNvSpPr>
          <p:nvPr/>
        </p:nvSpPr>
        <p:spPr bwMode="gray">
          <a:xfrm>
            <a:off x="8085138" y="457200"/>
            <a:ext cx="917575" cy="636588"/>
          </a:xfrm>
          <a:custGeom>
            <a:avLst/>
            <a:gdLst>
              <a:gd name="T0" fmla="*/ 10719 w 1712"/>
              <a:gd name="T1" fmla="*/ 34805 h 1134"/>
              <a:gd name="T2" fmla="*/ 70748 w 1712"/>
              <a:gd name="T3" fmla="*/ 11227 h 1134"/>
              <a:gd name="T4" fmla="*/ 217602 w 1712"/>
              <a:gd name="T5" fmla="*/ 17964 h 1134"/>
              <a:gd name="T6" fmla="*/ 399831 w 1712"/>
              <a:gd name="T7" fmla="*/ 4491 h 1134"/>
              <a:gd name="T8" fmla="*/ 564909 w 1712"/>
              <a:gd name="T9" fmla="*/ 14595 h 1134"/>
              <a:gd name="T10" fmla="*/ 680678 w 1712"/>
              <a:gd name="T11" fmla="*/ 16841 h 1134"/>
              <a:gd name="T12" fmla="*/ 790015 w 1712"/>
              <a:gd name="T13" fmla="*/ 3368 h 1134"/>
              <a:gd name="T14" fmla="*/ 863978 w 1712"/>
              <a:gd name="T15" fmla="*/ 10105 h 1134"/>
              <a:gd name="T16" fmla="*/ 910071 w 1712"/>
              <a:gd name="T17" fmla="*/ 67364 h 1134"/>
              <a:gd name="T18" fmla="*/ 907928 w 1712"/>
              <a:gd name="T19" fmla="*/ 189741 h 1134"/>
              <a:gd name="T20" fmla="*/ 913287 w 1712"/>
              <a:gd name="T21" fmla="*/ 421024 h 1134"/>
              <a:gd name="T22" fmla="*/ 907928 w 1712"/>
              <a:gd name="T23" fmla="*/ 506351 h 1134"/>
              <a:gd name="T24" fmla="*/ 909000 w 1712"/>
              <a:gd name="T25" fmla="*/ 582697 h 1134"/>
              <a:gd name="T26" fmla="*/ 884345 w 1712"/>
              <a:gd name="T27" fmla="*/ 628729 h 1134"/>
              <a:gd name="T28" fmla="*/ 790015 w 1712"/>
              <a:gd name="T29" fmla="*/ 629852 h 1134"/>
              <a:gd name="T30" fmla="*/ 669958 w 1712"/>
              <a:gd name="T31" fmla="*/ 618624 h 1134"/>
              <a:gd name="T32" fmla="*/ 489874 w 1712"/>
              <a:gd name="T33" fmla="*/ 632097 h 1134"/>
              <a:gd name="T34" fmla="*/ 310861 w 1712"/>
              <a:gd name="T35" fmla="*/ 617502 h 1134"/>
              <a:gd name="T36" fmla="*/ 184373 w 1712"/>
              <a:gd name="T37" fmla="*/ 626483 h 1134"/>
              <a:gd name="T38" fmla="*/ 34302 w 1712"/>
              <a:gd name="T39" fmla="*/ 626483 h 1134"/>
              <a:gd name="T40" fmla="*/ 4288 w 1712"/>
              <a:gd name="T41" fmla="*/ 572592 h 1134"/>
              <a:gd name="T42" fmla="*/ 8575 w 1712"/>
              <a:gd name="T43" fmla="*/ 482774 h 1134"/>
              <a:gd name="T44" fmla="*/ 8575 w 1712"/>
              <a:gd name="T45" fmla="*/ 308751 h 1134"/>
              <a:gd name="T46" fmla="*/ 1072 w 1712"/>
              <a:gd name="T47" fmla="*/ 215564 h 1134"/>
              <a:gd name="T48" fmla="*/ 7504 w 1712"/>
              <a:gd name="T49" fmla="*/ 124623 h 1134"/>
              <a:gd name="T50" fmla="*/ 10719 w 1712"/>
              <a:gd name="T51" fmla="*/ 34805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" name="Freeform 22"/>
          <p:cNvSpPr>
            <a:spLocks/>
          </p:cNvSpPr>
          <p:nvPr/>
        </p:nvSpPr>
        <p:spPr bwMode="gray">
          <a:xfrm>
            <a:off x="7113588" y="457200"/>
            <a:ext cx="917575" cy="636588"/>
          </a:xfrm>
          <a:custGeom>
            <a:avLst/>
            <a:gdLst>
              <a:gd name="T0" fmla="*/ 10719 w 1712"/>
              <a:gd name="T1" fmla="*/ 34805 h 1134"/>
              <a:gd name="T2" fmla="*/ 70748 w 1712"/>
              <a:gd name="T3" fmla="*/ 11227 h 1134"/>
              <a:gd name="T4" fmla="*/ 217602 w 1712"/>
              <a:gd name="T5" fmla="*/ 17964 h 1134"/>
              <a:gd name="T6" fmla="*/ 399831 w 1712"/>
              <a:gd name="T7" fmla="*/ 4491 h 1134"/>
              <a:gd name="T8" fmla="*/ 564909 w 1712"/>
              <a:gd name="T9" fmla="*/ 14595 h 1134"/>
              <a:gd name="T10" fmla="*/ 680678 w 1712"/>
              <a:gd name="T11" fmla="*/ 16841 h 1134"/>
              <a:gd name="T12" fmla="*/ 790015 w 1712"/>
              <a:gd name="T13" fmla="*/ 3368 h 1134"/>
              <a:gd name="T14" fmla="*/ 863978 w 1712"/>
              <a:gd name="T15" fmla="*/ 10105 h 1134"/>
              <a:gd name="T16" fmla="*/ 910071 w 1712"/>
              <a:gd name="T17" fmla="*/ 67364 h 1134"/>
              <a:gd name="T18" fmla="*/ 907928 w 1712"/>
              <a:gd name="T19" fmla="*/ 189741 h 1134"/>
              <a:gd name="T20" fmla="*/ 913287 w 1712"/>
              <a:gd name="T21" fmla="*/ 421024 h 1134"/>
              <a:gd name="T22" fmla="*/ 907928 w 1712"/>
              <a:gd name="T23" fmla="*/ 506351 h 1134"/>
              <a:gd name="T24" fmla="*/ 909000 w 1712"/>
              <a:gd name="T25" fmla="*/ 582697 h 1134"/>
              <a:gd name="T26" fmla="*/ 884345 w 1712"/>
              <a:gd name="T27" fmla="*/ 628729 h 1134"/>
              <a:gd name="T28" fmla="*/ 790015 w 1712"/>
              <a:gd name="T29" fmla="*/ 629852 h 1134"/>
              <a:gd name="T30" fmla="*/ 669958 w 1712"/>
              <a:gd name="T31" fmla="*/ 618624 h 1134"/>
              <a:gd name="T32" fmla="*/ 489874 w 1712"/>
              <a:gd name="T33" fmla="*/ 632097 h 1134"/>
              <a:gd name="T34" fmla="*/ 310861 w 1712"/>
              <a:gd name="T35" fmla="*/ 617502 h 1134"/>
              <a:gd name="T36" fmla="*/ 184373 w 1712"/>
              <a:gd name="T37" fmla="*/ 626483 h 1134"/>
              <a:gd name="T38" fmla="*/ 34302 w 1712"/>
              <a:gd name="T39" fmla="*/ 626483 h 1134"/>
              <a:gd name="T40" fmla="*/ 4288 w 1712"/>
              <a:gd name="T41" fmla="*/ 572592 h 1134"/>
              <a:gd name="T42" fmla="*/ 8575 w 1712"/>
              <a:gd name="T43" fmla="*/ 482774 h 1134"/>
              <a:gd name="T44" fmla="*/ 8575 w 1712"/>
              <a:gd name="T45" fmla="*/ 308751 h 1134"/>
              <a:gd name="T46" fmla="*/ 1072 w 1712"/>
              <a:gd name="T47" fmla="*/ 215564 h 1134"/>
              <a:gd name="T48" fmla="*/ 7504 w 1712"/>
              <a:gd name="T49" fmla="*/ 124623 h 1134"/>
              <a:gd name="T50" fmla="*/ 10719 w 1712"/>
              <a:gd name="T51" fmla="*/ 34805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" name="Freeform 23"/>
          <p:cNvSpPr>
            <a:spLocks/>
          </p:cNvSpPr>
          <p:nvPr/>
        </p:nvSpPr>
        <p:spPr bwMode="gray">
          <a:xfrm>
            <a:off x="6132513" y="457200"/>
            <a:ext cx="917575" cy="635000"/>
          </a:xfrm>
          <a:custGeom>
            <a:avLst/>
            <a:gdLst>
              <a:gd name="T0" fmla="*/ 17091 w 1718"/>
              <a:gd name="T1" fmla="*/ 39198 h 1134"/>
              <a:gd name="T2" fmla="*/ 73705 w 1718"/>
              <a:gd name="T3" fmla="*/ 11199 h 1134"/>
              <a:gd name="T4" fmla="*/ 220047 w 1718"/>
              <a:gd name="T5" fmla="*/ 17919 h 1134"/>
              <a:gd name="T6" fmla="*/ 364253 w 1718"/>
              <a:gd name="T7" fmla="*/ 6160 h 1134"/>
              <a:gd name="T8" fmla="*/ 539436 w 1718"/>
              <a:gd name="T9" fmla="*/ 9519 h 1134"/>
              <a:gd name="T10" fmla="*/ 681505 w 1718"/>
              <a:gd name="T11" fmla="*/ 16799 h 1134"/>
              <a:gd name="T12" fmla="*/ 780847 w 1718"/>
              <a:gd name="T13" fmla="*/ 6160 h 1134"/>
              <a:gd name="T14" fmla="*/ 864166 w 1718"/>
              <a:gd name="T15" fmla="*/ 10079 h 1134"/>
              <a:gd name="T16" fmla="*/ 910098 w 1718"/>
              <a:gd name="T17" fmla="*/ 67196 h 1134"/>
              <a:gd name="T18" fmla="*/ 907961 w 1718"/>
              <a:gd name="T19" fmla="*/ 189268 h 1134"/>
              <a:gd name="T20" fmla="*/ 912234 w 1718"/>
              <a:gd name="T21" fmla="*/ 372377 h 1134"/>
              <a:gd name="T22" fmla="*/ 906893 w 1718"/>
              <a:gd name="T23" fmla="*/ 479890 h 1134"/>
              <a:gd name="T24" fmla="*/ 913302 w 1718"/>
              <a:gd name="T25" fmla="*/ 584043 h 1134"/>
              <a:gd name="T26" fmla="*/ 884461 w 1718"/>
              <a:gd name="T27" fmla="*/ 627160 h 1134"/>
              <a:gd name="T28" fmla="*/ 790460 w 1718"/>
              <a:gd name="T29" fmla="*/ 628280 h 1134"/>
              <a:gd name="T30" fmla="*/ 669755 w 1718"/>
              <a:gd name="T31" fmla="*/ 622121 h 1134"/>
              <a:gd name="T32" fmla="*/ 491367 w 1718"/>
              <a:gd name="T33" fmla="*/ 630520 h 1134"/>
              <a:gd name="T34" fmla="*/ 311911 w 1718"/>
              <a:gd name="T35" fmla="*/ 621001 h 1134"/>
              <a:gd name="T36" fmla="*/ 171979 w 1718"/>
              <a:gd name="T37" fmla="*/ 628840 h 1134"/>
              <a:gd name="T38" fmla="*/ 47000 w 1718"/>
              <a:gd name="T39" fmla="*/ 624921 h 1134"/>
              <a:gd name="T40" fmla="*/ 7477 w 1718"/>
              <a:gd name="T41" fmla="*/ 576204 h 1134"/>
              <a:gd name="T42" fmla="*/ 12284 w 1718"/>
              <a:gd name="T43" fmla="*/ 474290 h 1134"/>
              <a:gd name="T44" fmla="*/ 10682 w 1718"/>
              <a:gd name="T45" fmla="*/ 367897 h 1134"/>
              <a:gd name="T46" fmla="*/ 2136 w 1718"/>
              <a:gd name="T47" fmla="*/ 226786 h 1134"/>
              <a:gd name="T48" fmla="*/ 10682 w 1718"/>
              <a:gd name="T49" fmla="*/ 124312 h 1134"/>
              <a:gd name="T50" fmla="*/ 17091 w 1718"/>
              <a:gd name="T51" fmla="*/ 39198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8" h="1134">
                <a:moveTo>
                  <a:pt x="32" y="70"/>
                </a:moveTo>
                <a:cubicBezTo>
                  <a:pt x="52" y="36"/>
                  <a:pt x="74" y="25"/>
                  <a:pt x="138" y="20"/>
                </a:cubicBezTo>
                <a:cubicBezTo>
                  <a:pt x="202" y="15"/>
                  <a:pt x="310" y="34"/>
                  <a:pt x="412" y="32"/>
                </a:cubicBezTo>
                <a:cubicBezTo>
                  <a:pt x="514" y="30"/>
                  <a:pt x="574" y="12"/>
                  <a:pt x="682" y="11"/>
                </a:cubicBezTo>
                <a:cubicBezTo>
                  <a:pt x="790" y="10"/>
                  <a:pt x="923" y="13"/>
                  <a:pt x="1010" y="17"/>
                </a:cubicBezTo>
                <a:cubicBezTo>
                  <a:pt x="1097" y="21"/>
                  <a:pt x="1206" y="33"/>
                  <a:pt x="1276" y="30"/>
                </a:cubicBezTo>
                <a:cubicBezTo>
                  <a:pt x="1346" y="27"/>
                  <a:pt x="1405" y="13"/>
                  <a:pt x="1462" y="11"/>
                </a:cubicBezTo>
                <a:cubicBezTo>
                  <a:pt x="1519" y="9"/>
                  <a:pt x="1579" y="0"/>
                  <a:pt x="1618" y="18"/>
                </a:cubicBezTo>
                <a:cubicBezTo>
                  <a:pt x="1657" y="36"/>
                  <a:pt x="1690" y="67"/>
                  <a:pt x="1704" y="120"/>
                </a:cubicBezTo>
                <a:cubicBezTo>
                  <a:pt x="1718" y="173"/>
                  <a:pt x="1700" y="232"/>
                  <a:pt x="1700" y="338"/>
                </a:cubicBezTo>
                <a:cubicBezTo>
                  <a:pt x="1700" y="444"/>
                  <a:pt x="1710" y="577"/>
                  <a:pt x="1708" y="665"/>
                </a:cubicBezTo>
                <a:cubicBezTo>
                  <a:pt x="1706" y="753"/>
                  <a:pt x="1696" y="789"/>
                  <a:pt x="1698" y="857"/>
                </a:cubicBezTo>
                <a:cubicBezTo>
                  <a:pt x="1700" y="925"/>
                  <a:pt x="1717" y="1007"/>
                  <a:pt x="1710" y="1043"/>
                </a:cubicBezTo>
                <a:cubicBezTo>
                  <a:pt x="1703" y="1079"/>
                  <a:pt x="1693" y="1106"/>
                  <a:pt x="1656" y="1120"/>
                </a:cubicBezTo>
                <a:cubicBezTo>
                  <a:pt x="1619" y="1134"/>
                  <a:pt x="1537" y="1124"/>
                  <a:pt x="1480" y="1122"/>
                </a:cubicBezTo>
                <a:cubicBezTo>
                  <a:pt x="1423" y="1120"/>
                  <a:pt x="1347" y="1110"/>
                  <a:pt x="1254" y="1111"/>
                </a:cubicBezTo>
                <a:cubicBezTo>
                  <a:pt x="1161" y="1112"/>
                  <a:pt x="1032" y="1126"/>
                  <a:pt x="920" y="1126"/>
                </a:cubicBezTo>
                <a:cubicBezTo>
                  <a:pt x="808" y="1126"/>
                  <a:pt x="679" y="1111"/>
                  <a:pt x="584" y="1109"/>
                </a:cubicBezTo>
                <a:cubicBezTo>
                  <a:pt x="489" y="1107"/>
                  <a:pt x="408" y="1120"/>
                  <a:pt x="322" y="1123"/>
                </a:cubicBezTo>
                <a:cubicBezTo>
                  <a:pt x="236" y="1126"/>
                  <a:pt x="144" y="1132"/>
                  <a:pt x="88" y="1116"/>
                </a:cubicBezTo>
                <a:cubicBezTo>
                  <a:pt x="32" y="1100"/>
                  <a:pt x="17" y="1070"/>
                  <a:pt x="14" y="1029"/>
                </a:cubicBezTo>
                <a:cubicBezTo>
                  <a:pt x="11" y="988"/>
                  <a:pt x="19" y="925"/>
                  <a:pt x="23" y="847"/>
                </a:cubicBezTo>
                <a:cubicBezTo>
                  <a:pt x="27" y="769"/>
                  <a:pt x="26" y="734"/>
                  <a:pt x="20" y="657"/>
                </a:cubicBezTo>
                <a:cubicBezTo>
                  <a:pt x="14" y="580"/>
                  <a:pt x="0" y="497"/>
                  <a:pt x="4" y="405"/>
                </a:cubicBezTo>
                <a:cubicBezTo>
                  <a:pt x="8" y="313"/>
                  <a:pt x="17" y="276"/>
                  <a:pt x="20" y="222"/>
                </a:cubicBezTo>
                <a:cubicBezTo>
                  <a:pt x="23" y="168"/>
                  <a:pt x="12" y="104"/>
                  <a:pt x="32" y="70"/>
                </a:cubicBezTo>
                <a:close/>
              </a:path>
            </a:pathLst>
          </a:custGeom>
          <a:blipFill dpi="0"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" name="Freeform 24"/>
          <p:cNvSpPr>
            <a:spLocks/>
          </p:cNvSpPr>
          <p:nvPr/>
        </p:nvSpPr>
        <p:spPr bwMode="gray">
          <a:xfrm>
            <a:off x="7107238" y="452438"/>
            <a:ext cx="930275" cy="644525"/>
          </a:xfrm>
          <a:custGeom>
            <a:avLst/>
            <a:gdLst>
              <a:gd name="T0" fmla="*/ 10868 w 1712"/>
              <a:gd name="T1" fmla="*/ 35239 h 1134"/>
              <a:gd name="T2" fmla="*/ 71727 w 1712"/>
              <a:gd name="T3" fmla="*/ 11367 h 1134"/>
              <a:gd name="T4" fmla="*/ 220614 w 1712"/>
              <a:gd name="T5" fmla="*/ 18188 h 1134"/>
              <a:gd name="T6" fmla="*/ 405365 w 1712"/>
              <a:gd name="T7" fmla="*/ 4547 h 1134"/>
              <a:gd name="T8" fmla="*/ 572728 w 1712"/>
              <a:gd name="T9" fmla="*/ 14777 h 1134"/>
              <a:gd name="T10" fmla="*/ 690099 w 1712"/>
              <a:gd name="T11" fmla="*/ 17051 h 1134"/>
              <a:gd name="T12" fmla="*/ 800949 w 1712"/>
              <a:gd name="T13" fmla="*/ 3410 h 1134"/>
              <a:gd name="T14" fmla="*/ 875937 w 1712"/>
              <a:gd name="T15" fmla="*/ 10231 h 1134"/>
              <a:gd name="T16" fmla="*/ 922668 w 1712"/>
              <a:gd name="T17" fmla="*/ 68204 h 1134"/>
              <a:gd name="T18" fmla="*/ 920494 w 1712"/>
              <a:gd name="T19" fmla="*/ 192107 h 1134"/>
              <a:gd name="T20" fmla="*/ 925928 w 1712"/>
              <a:gd name="T21" fmla="*/ 426273 h 1134"/>
              <a:gd name="T22" fmla="*/ 920494 w 1712"/>
              <a:gd name="T23" fmla="*/ 512665 h 1134"/>
              <a:gd name="T24" fmla="*/ 921581 w 1712"/>
              <a:gd name="T25" fmla="*/ 589962 h 1134"/>
              <a:gd name="T26" fmla="*/ 896585 w 1712"/>
              <a:gd name="T27" fmla="*/ 636568 h 1134"/>
              <a:gd name="T28" fmla="*/ 800949 w 1712"/>
              <a:gd name="T29" fmla="*/ 637705 h 1134"/>
              <a:gd name="T30" fmla="*/ 679231 w 1712"/>
              <a:gd name="T31" fmla="*/ 626337 h 1134"/>
              <a:gd name="T32" fmla="*/ 496654 w 1712"/>
              <a:gd name="T33" fmla="*/ 639978 h 1134"/>
              <a:gd name="T34" fmla="*/ 315163 w 1712"/>
              <a:gd name="T35" fmla="*/ 625201 h 1134"/>
              <a:gd name="T36" fmla="*/ 186924 w 1712"/>
              <a:gd name="T37" fmla="*/ 634294 h 1134"/>
              <a:gd name="T38" fmla="*/ 34777 w 1712"/>
              <a:gd name="T39" fmla="*/ 634294 h 1134"/>
              <a:gd name="T40" fmla="*/ 4347 w 1712"/>
              <a:gd name="T41" fmla="*/ 579731 h 1134"/>
              <a:gd name="T42" fmla="*/ 8694 w 1712"/>
              <a:gd name="T43" fmla="*/ 488793 h 1134"/>
              <a:gd name="T44" fmla="*/ 8694 w 1712"/>
              <a:gd name="T45" fmla="*/ 312600 h 1134"/>
              <a:gd name="T46" fmla="*/ 1087 w 1712"/>
              <a:gd name="T47" fmla="*/ 218252 h 1134"/>
              <a:gd name="T48" fmla="*/ 7607 w 1712"/>
              <a:gd name="T49" fmla="*/ 126177 h 1134"/>
              <a:gd name="T50" fmla="*/ 10868 w 1712"/>
              <a:gd name="T51" fmla="*/ 35239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" name="Freeform 25"/>
          <p:cNvSpPr>
            <a:spLocks/>
          </p:cNvSpPr>
          <p:nvPr/>
        </p:nvSpPr>
        <p:spPr bwMode="gray">
          <a:xfrm>
            <a:off x="8085138" y="457200"/>
            <a:ext cx="917575" cy="636588"/>
          </a:xfrm>
          <a:custGeom>
            <a:avLst/>
            <a:gdLst>
              <a:gd name="T0" fmla="*/ 10719 w 1712"/>
              <a:gd name="T1" fmla="*/ 34805 h 1134"/>
              <a:gd name="T2" fmla="*/ 70748 w 1712"/>
              <a:gd name="T3" fmla="*/ 11227 h 1134"/>
              <a:gd name="T4" fmla="*/ 217602 w 1712"/>
              <a:gd name="T5" fmla="*/ 17964 h 1134"/>
              <a:gd name="T6" fmla="*/ 399831 w 1712"/>
              <a:gd name="T7" fmla="*/ 4491 h 1134"/>
              <a:gd name="T8" fmla="*/ 564909 w 1712"/>
              <a:gd name="T9" fmla="*/ 14595 h 1134"/>
              <a:gd name="T10" fmla="*/ 680678 w 1712"/>
              <a:gd name="T11" fmla="*/ 16841 h 1134"/>
              <a:gd name="T12" fmla="*/ 790015 w 1712"/>
              <a:gd name="T13" fmla="*/ 3368 h 1134"/>
              <a:gd name="T14" fmla="*/ 863978 w 1712"/>
              <a:gd name="T15" fmla="*/ 10105 h 1134"/>
              <a:gd name="T16" fmla="*/ 910071 w 1712"/>
              <a:gd name="T17" fmla="*/ 67364 h 1134"/>
              <a:gd name="T18" fmla="*/ 907928 w 1712"/>
              <a:gd name="T19" fmla="*/ 189741 h 1134"/>
              <a:gd name="T20" fmla="*/ 913287 w 1712"/>
              <a:gd name="T21" fmla="*/ 421024 h 1134"/>
              <a:gd name="T22" fmla="*/ 907928 w 1712"/>
              <a:gd name="T23" fmla="*/ 506351 h 1134"/>
              <a:gd name="T24" fmla="*/ 909000 w 1712"/>
              <a:gd name="T25" fmla="*/ 582697 h 1134"/>
              <a:gd name="T26" fmla="*/ 884345 w 1712"/>
              <a:gd name="T27" fmla="*/ 628729 h 1134"/>
              <a:gd name="T28" fmla="*/ 790015 w 1712"/>
              <a:gd name="T29" fmla="*/ 629852 h 1134"/>
              <a:gd name="T30" fmla="*/ 669958 w 1712"/>
              <a:gd name="T31" fmla="*/ 618624 h 1134"/>
              <a:gd name="T32" fmla="*/ 489874 w 1712"/>
              <a:gd name="T33" fmla="*/ 632097 h 1134"/>
              <a:gd name="T34" fmla="*/ 310861 w 1712"/>
              <a:gd name="T35" fmla="*/ 617502 h 1134"/>
              <a:gd name="T36" fmla="*/ 184373 w 1712"/>
              <a:gd name="T37" fmla="*/ 626483 h 1134"/>
              <a:gd name="T38" fmla="*/ 34302 w 1712"/>
              <a:gd name="T39" fmla="*/ 626483 h 1134"/>
              <a:gd name="T40" fmla="*/ 4288 w 1712"/>
              <a:gd name="T41" fmla="*/ 572592 h 1134"/>
              <a:gd name="T42" fmla="*/ 8575 w 1712"/>
              <a:gd name="T43" fmla="*/ 482774 h 1134"/>
              <a:gd name="T44" fmla="*/ 8575 w 1712"/>
              <a:gd name="T45" fmla="*/ 308751 h 1134"/>
              <a:gd name="T46" fmla="*/ 1072 w 1712"/>
              <a:gd name="T47" fmla="*/ 215564 h 1134"/>
              <a:gd name="T48" fmla="*/ 7504 w 1712"/>
              <a:gd name="T49" fmla="*/ 124623 h 1134"/>
              <a:gd name="T50" fmla="*/ 10719 w 1712"/>
              <a:gd name="T51" fmla="*/ 34805 h 1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712" h="1134">
                <a:moveTo>
                  <a:pt x="20" y="62"/>
                </a:moveTo>
                <a:cubicBezTo>
                  <a:pt x="40" y="28"/>
                  <a:pt x="68" y="25"/>
                  <a:pt x="132" y="20"/>
                </a:cubicBezTo>
                <a:cubicBezTo>
                  <a:pt x="196" y="15"/>
                  <a:pt x="304" y="34"/>
                  <a:pt x="406" y="32"/>
                </a:cubicBezTo>
                <a:cubicBezTo>
                  <a:pt x="508" y="30"/>
                  <a:pt x="638" y="9"/>
                  <a:pt x="746" y="8"/>
                </a:cubicBezTo>
                <a:cubicBezTo>
                  <a:pt x="854" y="7"/>
                  <a:pt x="967" y="22"/>
                  <a:pt x="1054" y="26"/>
                </a:cubicBezTo>
                <a:cubicBezTo>
                  <a:pt x="1141" y="30"/>
                  <a:pt x="1200" y="33"/>
                  <a:pt x="1270" y="30"/>
                </a:cubicBezTo>
                <a:cubicBezTo>
                  <a:pt x="1340" y="27"/>
                  <a:pt x="1417" y="8"/>
                  <a:pt x="1474" y="6"/>
                </a:cubicBezTo>
                <a:cubicBezTo>
                  <a:pt x="1531" y="4"/>
                  <a:pt x="1573" y="0"/>
                  <a:pt x="1612" y="18"/>
                </a:cubicBezTo>
                <a:cubicBezTo>
                  <a:pt x="1651" y="36"/>
                  <a:pt x="1684" y="67"/>
                  <a:pt x="1698" y="120"/>
                </a:cubicBezTo>
                <a:cubicBezTo>
                  <a:pt x="1712" y="173"/>
                  <a:pt x="1694" y="232"/>
                  <a:pt x="1694" y="338"/>
                </a:cubicBezTo>
                <a:cubicBezTo>
                  <a:pt x="1694" y="444"/>
                  <a:pt x="1706" y="662"/>
                  <a:pt x="1704" y="750"/>
                </a:cubicBezTo>
                <a:cubicBezTo>
                  <a:pt x="1702" y="838"/>
                  <a:pt x="1695" y="854"/>
                  <a:pt x="1694" y="902"/>
                </a:cubicBezTo>
                <a:cubicBezTo>
                  <a:pt x="1693" y="950"/>
                  <a:pt x="1703" y="1002"/>
                  <a:pt x="1696" y="1038"/>
                </a:cubicBezTo>
                <a:cubicBezTo>
                  <a:pt x="1689" y="1074"/>
                  <a:pt x="1687" y="1106"/>
                  <a:pt x="1650" y="1120"/>
                </a:cubicBezTo>
                <a:cubicBezTo>
                  <a:pt x="1613" y="1134"/>
                  <a:pt x="1531" y="1124"/>
                  <a:pt x="1474" y="1122"/>
                </a:cubicBezTo>
                <a:cubicBezTo>
                  <a:pt x="1417" y="1120"/>
                  <a:pt x="1343" y="1101"/>
                  <a:pt x="1250" y="1102"/>
                </a:cubicBezTo>
                <a:cubicBezTo>
                  <a:pt x="1157" y="1103"/>
                  <a:pt x="1026" y="1126"/>
                  <a:pt x="914" y="1126"/>
                </a:cubicBezTo>
                <a:cubicBezTo>
                  <a:pt x="802" y="1126"/>
                  <a:pt x="675" y="1102"/>
                  <a:pt x="580" y="1100"/>
                </a:cubicBezTo>
                <a:cubicBezTo>
                  <a:pt x="485" y="1098"/>
                  <a:pt x="430" y="1113"/>
                  <a:pt x="344" y="1116"/>
                </a:cubicBezTo>
                <a:cubicBezTo>
                  <a:pt x="258" y="1119"/>
                  <a:pt x="120" y="1132"/>
                  <a:pt x="64" y="1116"/>
                </a:cubicBezTo>
                <a:cubicBezTo>
                  <a:pt x="8" y="1100"/>
                  <a:pt x="16" y="1063"/>
                  <a:pt x="8" y="1020"/>
                </a:cubicBezTo>
                <a:cubicBezTo>
                  <a:pt x="0" y="977"/>
                  <a:pt x="15" y="938"/>
                  <a:pt x="16" y="860"/>
                </a:cubicBezTo>
                <a:cubicBezTo>
                  <a:pt x="17" y="782"/>
                  <a:pt x="18" y="629"/>
                  <a:pt x="16" y="550"/>
                </a:cubicBezTo>
                <a:cubicBezTo>
                  <a:pt x="14" y="471"/>
                  <a:pt x="2" y="439"/>
                  <a:pt x="2" y="384"/>
                </a:cubicBezTo>
                <a:cubicBezTo>
                  <a:pt x="2" y="329"/>
                  <a:pt x="11" y="276"/>
                  <a:pt x="14" y="222"/>
                </a:cubicBezTo>
                <a:cubicBezTo>
                  <a:pt x="17" y="168"/>
                  <a:pt x="0" y="96"/>
                  <a:pt x="20" y="62"/>
                </a:cubicBezTo>
                <a:close/>
              </a:path>
            </a:pathLst>
          </a:custGeom>
          <a:blipFill dpi="0"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40" name="Picture 26" descr="OPENAS_318748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0"/>
            <a:ext cx="25908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28625" y="284163"/>
            <a:ext cx="5819775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4797152"/>
            <a:ext cx="7772400" cy="1165225"/>
          </a:xfrm>
        </p:spPr>
        <p:txBody>
          <a:bodyPr/>
          <a:lstStyle/>
          <a:p>
            <a:r>
              <a:rPr lang="ru-RU" altLang="ru-RU" sz="2300" dirty="0"/>
              <a:t>26 мая 2016г.</a:t>
            </a:r>
            <a:r>
              <a:rPr lang="en-US" altLang="ru-RU" sz="2300" dirty="0"/>
              <a:t/>
            </a:r>
            <a:br>
              <a:rPr lang="en-US" altLang="ru-RU" sz="2300" dirty="0"/>
            </a:br>
            <a:r>
              <a:rPr lang="ru-RU" altLang="ru-RU" dirty="0">
                <a:solidFill>
                  <a:schemeClr val="tx1"/>
                </a:solidFill>
              </a:rPr>
              <a:t>ПЕДАГОГИЧЕСКИЙ СОВЕТ</a:t>
            </a:r>
            <a:endParaRPr lang="en-US" altLang="ru-RU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300192" y="404664"/>
            <a:ext cx="2492524" cy="1656184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ИТОГОВЫЙ МОНИТОРИНГ</a:t>
            </a:r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3275856" y="2852936"/>
            <a:ext cx="2640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latin typeface="Arial"/>
              </a:rPr>
              <a:t>ОСНОВНЫЕ ПРОФЕССИОНАЛЬНЫЕ СОБЫТИЯ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836712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РЕЗУЛЬТАТЫ АНКЕТИРОВАНИЯ РОДИТЕЛЕЙ</a:t>
            </a:r>
          </a:p>
          <a:p>
            <a:pPr algn="ctr"/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581128"/>
            <a:ext cx="7772400" cy="1165225"/>
          </a:xfrm>
        </p:spPr>
        <p:txBody>
          <a:bodyPr/>
          <a:lstStyle/>
          <a:p>
            <a:r>
              <a:rPr lang="ru-RU" dirty="0">
                <a:solidFill>
                  <a:srgbClr val="FF9900"/>
                </a:solidFill>
              </a:rPr>
              <a:t>Основные профессиональные события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404664"/>
            <a:ext cx="2700298" cy="18002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220" y="410665"/>
            <a:ext cx="2808312" cy="179419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57"/>
          <a:stretch/>
        </p:blipFill>
        <p:spPr>
          <a:xfrm>
            <a:off x="3116536" y="2420888"/>
            <a:ext cx="2817705" cy="18002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965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567037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(21.10.2016г.) общественные слушания по адаптированной образовательной программе дошкольного образования</a:t>
            </a:r>
            <a:r>
              <a:rPr lang="ru-RU" dirty="0"/>
              <a:t>	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98749" y="1606651"/>
            <a:ext cx="7846493" cy="4834843"/>
            <a:chOff x="798749" y="1606651"/>
            <a:chExt cx="7846493" cy="4834843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39015">
              <a:off x="798749" y="1606651"/>
              <a:ext cx="3240360" cy="474488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68242">
              <a:off x="3952005" y="1842781"/>
              <a:ext cx="4693237" cy="459871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83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51658"/>
            <a:ext cx="6336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(06.11.2016г.) международная конференция </a:t>
            </a:r>
          </a:p>
          <a:p>
            <a:r>
              <a:rPr lang="ru-RU" sz="2000" b="1" dirty="0"/>
              <a:t>«КОМПЛЕКСНОЕ СОПРОВОЖДЕНИЕ ЛИЦ </a:t>
            </a:r>
          </a:p>
          <a:p>
            <a:r>
              <a:rPr lang="ru-RU" sz="2000" b="1" dirty="0"/>
              <a:t>С РАССТРОЙСТВАМИ АУТИСТИЧЕСКОГО СПЕКТРА»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575097"/>
            <a:ext cx="7773961" cy="5182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9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6192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(18.11.2016г. )КПК «Общественная составляющая построения речевой среды</a:t>
            </a:r>
          </a:p>
          <a:p>
            <a:r>
              <a:rPr lang="ru-RU" sz="2000" b="1" dirty="0"/>
              <a:t>как предпосылка полноценного речевого развития детей дошкольного возраста»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276872"/>
            <a:ext cx="728288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8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5832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(11.02.2016г.) районный семинар «Нормативное (документальное) сопровождение образовательного процесса детей с РАС в условиях МБДОУ»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700808"/>
            <a:ext cx="7488832" cy="499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5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(январь – февраль 2016г.) районный конкурс «Воспитатель года»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1340768"/>
            <a:ext cx="7200800" cy="54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056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6174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(февраль – март 2016г.) муниципальный конкурс «Воспитатель года г. Красноярска»	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371761"/>
            <a:ext cx="8415137" cy="5377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596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5976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(14.03.2016г.)городской семинар «Реализация модели психолого-педагогического сопровождения детей с РАС в условиях МБДОУ №50»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584087"/>
            <a:ext cx="7776864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332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588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(29.04.2016г.) КЛУБНЫЙ ЧАС (запуск новой вариативной образовательной формы)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340768"/>
            <a:ext cx="7200800" cy="54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27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96542"/>
            <a:ext cx="6534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(12.05.16г.) городской фестиваль успешных педагогических практик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748428"/>
            <a:ext cx="7380820" cy="49205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2" y="260648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(28.04.2016г.) районный фестиваль успешных педагогических практик </a:t>
            </a:r>
          </a:p>
        </p:txBody>
      </p:sp>
    </p:spTree>
    <p:extLst>
      <p:ext uri="{BB962C8B-B14F-4D97-AF65-F5344CB8AC3E}">
        <p14:creationId xmlns:p14="http://schemas.microsoft.com/office/powerpoint/2010/main" val="27134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4048" y="4725144"/>
            <a:ext cx="3830960" cy="1165225"/>
          </a:xfrm>
        </p:spPr>
        <p:txBody>
          <a:bodyPr/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Итоговый мониторинг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109355"/>
            <a:ext cx="2301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ЦЕЛИ И ЗАДАЧИ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44208" y="955467"/>
            <a:ext cx="2205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ПРИНЦИПЫ ПРОВЕДЕНИЯ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9872" y="2840306"/>
            <a:ext cx="2448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ОСНОВНЫЕ РЕЗУЛЬТАТЫ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52320" y="1700808"/>
            <a:ext cx="1197856" cy="3600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16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1124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368511"/>
            <a:ext cx="39644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ЦЕЛИ И ЗАДАЧИ (ФГОС ДО, п. 3.2.3)</a:t>
            </a:r>
          </a:p>
        </p:txBody>
      </p:sp>
      <p:grpSp>
        <p:nvGrpSpPr>
          <p:cNvPr id="10" name="Группа 9"/>
          <p:cNvGrpSpPr/>
          <p:nvPr/>
        </p:nvGrpSpPr>
        <p:grpSpPr>
          <a:xfrm rot="194296">
            <a:off x="1835696" y="4132328"/>
            <a:ext cx="6063350" cy="2634680"/>
            <a:chOff x="1619672" y="2434975"/>
            <a:chExt cx="6385882" cy="3171448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9672" y="2434975"/>
              <a:ext cx="6385882" cy="3171448"/>
            </a:xfrm>
            <a:prstGeom prst="rect">
              <a:avLst/>
            </a:prstGeom>
          </p:spPr>
        </p:pic>
        <p:sp>
          <p:nvSpPr>
            <p:cNvPr id="2" name="Прямоугольник 1"/>
            <p:cNvSpPr/>
            <p:nvPr/>
          </p:nvSpPr>
          <p:spPr>
            <a:xfrm rot="21359889">
              <a:off x="2509782" y="3607914"/>
              <a:ext cx="51725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/>
                <a:t>Оценка эффективности педагогических действий и лежащего в основе их дальнейшего планирования</a:t>
              </a:r>
            </a:p>
          </p:txBody>
        </p:sp>
      </p:grp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76272409"/>
              </p:ext>
            </p:extLst>
          </p:nvPr>
        </p:nvGraphicFramePr>
        <p:xfrm>
          <a:off x="1673618" y="14940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39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6005" y="-99392"/>
            <a:ext cx="5927995" cy="23489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536" y="620688"/>
            <a:ext cx="3500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ДЕТИ МЛАДШЕЙ ГРУППЫ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458FC85-8A61-4000-9F58-1A1ABA9AC8B8}"/>
              </a:ext>
            </a:extLst>
          </p:cNvPr>
          <p:cNvSpPr/>
          <p:nvPr/>
        </p:nvSpPr>
        <p:spPr>
          <a:xfrm>
            <a:off x="539552" y="2708920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Наиболее эффективные педагогические условия были обеспечены педагогами для развития детей в области социально-коммуникативного и физического развития, благодаря чему именно в этих областях дети стали наиболее успешными, что в свою очередь соответствует особенностям детей младшего дошкольного возраста.</a:t>
            </a:r>
          </a:p>
          <a:p>
            <a:endParaRPr lang="ru-RU" sz="2000" dirty="0"/>
          </a:p>
          <a:p>
            <a:r>
              <a:rPr lang="ru-RU" sz="2000" dirty="0"/>
              <a:t>Так же, следует уделить большее внимание речевому развитию детей.</a:t>
            </a:r>
          </a:p>
        </p:txBody>
      </p:sp>
    </p:spTree>
    <p:extLst>
      <p:ext uri="{BB962C8B-B14F-4D97-AF65-F5344CB8AC3E}">
        <p14:creationId xmlns:p14="http://schemas.microsoft.com/office/powerpoint/2010/main" val="205627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660" y="414175"/>
            <a:ext cx="7318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ДЕТИ СРЕДНИХ ГРУПП</a:t>
            </a:r>
          </a:p>
          <a:p>
            <a:r>
              <a:rPr lang="ru-RU" sz="2000" b="1" dirty="0"/>
              <a:t>Динамика во всех образовательных областях </a:t>
            </a:r>
            <a:r>
              <a:rPr lang="ru-RU" sz="2000" b="1" dirty="0">
                <a:solidFill>
                  <a:schemeClr val="bg1"/>
                </a:solidFill>
              </a:rPr>
              <a:t>(0,4 – 0,9)</a:t>
            </a:r>
          </a:p>
          <a:p>
            <a:r>
              <a:rPr lang="ru-RU" sz="2000" b="1" dirty="0"/>
              <a:t>Общий средний балл по освоению АОПДО – 2,2 (+0,7)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155" y="1362574"/>
            <a:ext cx="3024336" cy="1752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53408" y="1361585"/>
            <a:ext cx="3023878" cy="17497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7854" y="2008905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ЗАЙ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13703" y="2051771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000000"/>
                </a:solidFill>
              </a:rPr>
              <a:t>КИ</a:t>
            </a:r>
          </a:p>
        </p:txBody>
      </p:sp>
      <p:sp>
        <p:nvSpPr>
          <p:cNvPr id="10" name="Прямоугольник 9"/>
          <p:cNvSpPr/>
          <p:nvPr/>
        </p:nvSpPr>
        <p:spPr>
          <a:xfrm rot="20732218">
            <a:off x="6190363" y="2180834"/>
            <a:ext cx="675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000000"/>
                </a:solidFill>
              </a:rPr>
              <a:t>ЛЯЧ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2245257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000000"/>
                </a:solidFill>
              </a:rPr>
              <a:t>СВЕТ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42338" y="2236437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000000"/>
                </a:solidFill>
              </a:rPr>
              <a:t>КИ</a:t>
            </a:r>
          </a:p>
        </p:txBody>
      </p:sp>
      <p:sp>
        <p:nvSpPr>
          <p:cNvPr id="13" name="Прямоугольник 12"/>
          <p:cNvSpPr/>
          <p:nvPr/>
        </p:nvSpPr>
        <p:spPr>
          <a:xfrm rot="668999">
            <a:off x="2211682" y="2148514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000000"/>
                </a:solidFill>
              </a:rPr>
              <a:t>ЧИ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8939788-16FC-43D1-AF5F-ED10F075EB1D}"/>
              </a:ext>
            </a:extLst>
          </p:cNvPr>
          <p:cNvSpPr/>
          <p:nvPr/>
        </p:nvSpPr>
        <p:spPr>
          <a:xfrm>
            <a:off x="560660" y="3330789"/>
            <a:ext cx="8261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Успешность большинства детей в познавательном и речевом развитии обусловлена эффективностью образовательной деятельности и грамотным использованием условий развивающей предметно-пространственной среды.</a:t>
            </a:r>
          </a:p>
          <a:p>
            <a:endParaRPr lang="ru-RU" sz="2000" dirty="0"/>
          </a:p>
          <a:p>
            <a:r>
              <a:rPr lang="ru-RU" sz="2000" dirty="0"/>
              <a:t>Однако, необходимо разнообразить и обогатить условия в группах для художественно-эстетического развития детей в самостоятельной и совместной со взрослым деятельности (особенно во вторую половину дня).</a:t>
            </a:r>
          </a:p>
        </p:txBody>
      </p:sp>
    </p:spTree>
    <p:extLst>
      <p:ext uri="{BB962C8B-B14F-4D97-AF65-F5344CB8AC3E}">
        <p14:creationId xmlns:p14="http://schemas.microsoft.com/office/powerpoint/2010/main" val="218790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980728"/>
            <a:ext cx="6191250" cy="30765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536" y="404664"/>
            <a:ext cx="31563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ДЕТИ СТАРШИХ ГРУПП</a:t>
            </a:r>
          </a:p>
          <a:p>
            <a:endParaRPr lang="ru-RU" sz="20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7422AF-0190-4DD6-845D-31AC3B7349CE}"/>
              </a:ext>
            </a:extLst>
          </p:cNvPr>
          <p:cNvSpPr/>
          <p:nvPr/>
        </p:nvSpPr>
        <p:spPr>
          <a:xfrm>
            <a:off x="395536" y="3789040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Потенциал детей старшей группы использовался недостаточно, что касается их участия в различных конкурсах и фестивалях художественно-эстетической направленности, в то время, как почти вся нагрузка ложилась на детей, готовящихся к выходу в школу. В следующем учебном году необходимо уделить большее внимание участию детей именно старших групп в подобного рода мероприятиях.</a:t>
            </a:r>
          </a:p>
          <a:p>
            <a:endParaRPr lang="ru-RU" sz="2000" dirty="0"/>
          </a:p>
          <a:p>
            <a:r>
              <a:rPr lang="ru-RU" sz="2000" dirty="0"/>
              <a:t>Наибольших же успехов дети старших групп достигли в физическом развитии.</a:t>
            </a:r>
          </a:p>
        </p:txBody>
      </p:sp>
    </p:spTree>
    <p:extLst>
      <p:ext uri="{BB962C8B-B14F-4D97-AF65-F5344CB8AC3E}">
        <p14:creationId xmlns:p14="http://schemas.microsoft.com/office/powerpoint/2010/main" val="133245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5092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ДЕТИ ПОДГОТОВИТЕЛЬНОЙ К ШКОЛЕ</a:t>
            </a:r>
          </a:p>
          <a:p>
            <a:r>
              <a:rPr lang="ru-RU" sz="2000" b="1" dirty="0"/>
              <a:t>ГРУППЫ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7948" y="3933056"/>
            <a:ext cx="5652120" cy="282210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3FAF3-BA04-4068-B6CA-D9185446F033}"/>
              </a:ext>
            </a:extLst>
          </p:cNvPr>
          <p:cNvSpPr/>
          <p:nvPr/>
        </p:nvSpPr>
        <p:spPr>
          <a:xfrm>
            <a:off x="323528" y="1686287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Способны самостоятельно применять различного рода умения, полученные сведения и знания в различных ситуациях или же обращаться к помощи взрослых и своих сверстников по мере необходимости. Наибольших успехов дети достигли в речевом развитии благодаря специально организованной работе, интересным для детей образовательным формам и взаимосвязи в деятельности учителя-логопеда и воспитателей.</a:t>
            </a:r>
          </a:p>
        </p:txBody>
      </p:sp>
    </p:spTree>
    <p:extLst>
      <p:ext uri="{BB962C8B-B14F-4D97-AF65-F5344CB8AC3E}">
        <p14:creationId xmlns:p14="http://schemas.microsoft.com/office/powerpoint/2010/main" val="195711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944" y="4509120"/>
            <a:ext cx="4911080" cy="1535013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00CC66"/>
                </a:solidFill>
              </a:rPr>
              <a:t>Результаты анкетирования родителей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2385890"/>
            <a:ext cx="1939382" cy="195146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07482"/>
            <a:ext cx="1948065" cy="196020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4412" y="357349"/>
            <a:ext cx="1872208" cy="186047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4614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3554271"/>
              </p:ext>
            </p:extLst>
          </p:nvPr>
        </p:nvGraphicFramePr>
        <p:xfrm>
          <a:off x="323528" y="1268760"/>
          <a:ext cx="864096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7228" y="332656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Недостаточно для полноценного дошкольного образования в МБДОУ №50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32458" y="3990833"/>
            <a:ext cx="2232030" cy="25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8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4544" y="1412776"/>
            <a:ext cx="9289031" cy="57449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334" y="332656"/>
            <a:ext cx="5491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Наиболее актуальный кружок для ребенка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402454"/>
            <a:ext cx="3065583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2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634847"/>
              </p:ext>
            </p:extLst>
          </p:nvPr>
        </p:nvGraphicFramePr>
        <p:xfrm>
          <a:off x="-252536" y="1196752"/>
          <a:ext cx="9073008" cy="5661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6685441" imgH="3954372" progId="Word.Document.12">
                  <p:embed/>
                </p:oleObj>
              </mc:Choice>
              <mc:Fallback>
                <p:oleObj name="Document" r:id="rId3" imgW="6685441" imgH="3954372" progId="Word.Documen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52536" y="1196752"/>
                        <a:ext cx="9073008" cy="5661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3568" y="476672"/>
            <a:ext cx="39614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/>
              <a:t>Готовы платить за кружок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3429000"/>
            <a:ext cx="3823217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5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659203"/>
              </p:ext>
            </p:extLst>
          </p:nvPr>
        </p:nvGraphicFramePr>
        <p:xfrm>
          <a:off x="5424393" y="1489077"/>
          <a:ext cx="3527542" cy="5041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7542">
                  <a:extLst>
                    <a:ext uri="{9D8B030D-6E8A-4147-A177-3AD203B41FA5}">
                      <a16:colId xmlns:a16="http://schemas.microsoft.com/office/drawing/2014/main" xmlns="" val="3417771424"/>
                    </a:ext>
                  </a:extLst>
                </a:gridCol>
              </a:tblGrid>
              <a:tr h="785873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Театральные постановки и индивидуальные выступления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19444228"/>
                  </a:ext>
                </a:extLst>
              </a:tr>
              <a:tr h="39293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23 февраля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11310646"/>
                  </a:ext>
                </a:extLst>
              </a:tr>
              <a:tr h="39293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Родительские клубы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63516446"/>
                  </a:ext>
                </a:extLst>
              </a:tr>
              <a:tr h="39293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Посвящение в Зайцы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23340425"/>
                  </a:ext>
                </a:extLst>
              </a:tr>
              <a:tr h="39293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Неудачи детей на праздниках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35438517"/>
                  </a:ext>
                </a:extLst>
              </a:tr>
              <a:tr h="39293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Конкурс со шляпами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06011091"/>
                  </a:ext>
                </a:extLst>
              </a:tr>
              <a:tr h="157174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День рождения, сбор урожая,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</a:rPr>
                        <a:t>стряпушки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, «мама, папа, я», исследовательская деятельность, капустные посиделки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5924759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59632" y="476672"/>
            <a:ext cx="37663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/>
              <a:t>Запомнившиеся события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564" y="1052736"/>
            <a:ext cx="4392488" cy="5657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0039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162588" y="4010023"/>
            <a:ext cx="1624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НОВЫЙ ГОД</a:t>
            </a:r>
          </a:p>
          <a:p>
            <a:pPr algn="ctr"/>
            <a:r>
              <a:rPr lang="ru-RU" b="1" dirty="0"/>
              <a:t>29%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8626" y="4672698"/>
            <a:ext cx="1602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ПРАЗДНИКИ</a:t>
            </a:r>
          </a:p>
          <a:p>
            <a:pPr algn="ctr"/>
            <a:r>
              <a:rPr lang="ru-RU" b="1" dirty="0"/>
              <a:t>26%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564" y="5448784"/>
            <a:ext cx="1180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8 МАРТА</a:t>
            </a:r>
          </a:p>
          <a:p>
            <a:pPr algn="ctr"/>
            <a:r>
              <a:rPr lang="ru-RU" b="1" dirty="0"/>
              <a:t>17,5%</a:t>
            </a:r>
          </a:p>
        </p:txBody>
      </p:sp>
      <p:sp>
        <p:nvSpPr>
          <p:cNvPr id="3" name="TextBox 2"/>
          <p:cNvSpPr txBox="1"/>
          <p:nvPr/>
        </p:nvSpPr>
        <p:spPr>
          <a:xfrm rot="20581431">
            <a:off x="1077200" y="2652480"/>
            <a:ext cx="1266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ВЫЕЗДЫ</a:t>
            </a:r>
          </a:p>
          <a:p>
            <a:pPr algn="ctr"/>
            <a:r>
              <a:rPr lang="ru-RU" b="1" dirty="0"/>
              <a:t>10%</a:t>
            </a:r>
          </a:p>
        </p:txBody>
      </p:sp>
      <p:sp>
        <p:nvSpPr>
          <p:cNvPr id="5" name="TextBox 4"/>
          <p:cNvSpPr txBox="1"/>
          <p:nvPr/>
        </p:nvSpPr>
        <p:spPr>
          <a:xfrm rot="20634310">
            <a:off x="2415196" y="3721939"/>
            <a:ext cx="8595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/>
              <a:t>НЕ ЗНАЮ</a:t>
            </a:r>
          </a:p>
          <a:p>
            <a:pPr algn="ctr"/>
            <a:r>
              <a:rPr lang="ru-RU" sz="1100" b="1" dirty="0"/>
              <a:t>9%</a:t>
            </a:r>
          </a:p>
        </p:txBody>
      </p:sp>
    </p:spTree>
    <p:extLst>
      <p:ext uri="{BB962C8B-B14F-4D97-AF65-F5344CB8AC3E}">
        <p14:creationId xmlns:p14="http://schemas.microsoft.com/office/powerpoint/2010/main" val="51017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38372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/>
              <a:t>Ребенок изменился за год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61" y="1484784"/>
            <a:ext cx="6793573" cy="45814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5743087"/>
            <a:ext cx="1618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РАЗВИЛАСЬ</a:t>
            </a:r>
          </a:p>
          <a:p>
            <a:r>
              <a:rPr lang="ru-RU" b="1" dirty="0"/>
              <a:t>РЕЧЬ, 37%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2780928"/>
            <a:ext cx="1853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ПОВЗРОСЛЕЛ</a:t>
            </a:r>
          </a:p>
          <a:p>
            <a:r>
              <a:rPr lang="ru-RU" b="1" dirty="0"/>
              <a:t>21%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25278" y="4723403"/>
            <a:ext cx="19812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РАЗВИЛСЯ</a:t>
            </a:r>
          </a:p>
          <a:p>
            <a:r>
              <a:rPr lang="ru-RU" b="1" dirty="0"/>
              <a:t>ПСИХИЧЕСКИ</a:t>
            </a:r>
          </a:p>
          <a:p>
            <a:r>
              <a:rPr lang="ru-RU" b="1" dirty="0"/>
              <a:t>25%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231456"/>
              </p:ext>
            </p:extLst>
          </p:nvPr>
        </p:nvGraphicFramePr>
        <p:xfrm>
          <a:off x="6804248" y="1484784"/>
          <a:ext cx="2142627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627">
                  <a:extLst>
                    <a:ext uri="{9D8B030D-6E8A-4147-A177-3AD203B41FA5}">
                      <a16:colId xmlns:a16="http://schemas.microsoft.com/office/drawing/2014/main" xmlns="" val="1061528163"/>
                    </a:ext>
                  </a:extLst>
                </a:gridCol>
              </a:tblGrid>
              <a:tr h="383453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Да, ребенок изменился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30487941"/>
                  </a:ext>
                </a:extLst>
              </a:tr>
              <a:tr h="76690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</a:rPr>
                        <a:t>Произошло общее развитие (эрудированность)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67277881"/>
                  </a:ext>
                </a:extLst>
              </a:tr>
              <a:tr h="383453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Изменился в лучшую сторону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22530771"/>
                  </a:ext>
                </a:extLst>
              </a:tr>
              <a:tr h="153381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Не изменился, изменился кое в чем, незначительно, поведение оставляет желать лучшего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6368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23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603" y="2204864"/>
            <a:ext cx="2952328" cy="37843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638047"/>
            <a:ext cx="5260561" cy="4366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404664"/>
            <a:ext cx="57549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/>
              <a:t>Роль детского сада в развитии ребенка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94283" y="5968111"/>
            <a:ext cx="2600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НАРАВНЕ С СЕМЬЕЙ</a:t>
            </a:r>
          </a:p>
          <a:p>
            <a:pPr algn="ctr"/>
            <a:r>
              <a:rPr lang="ru-RU" b="1" dirty="0"/>
              <a:t>14%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4869160"/>
            <a:ext cx="2172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БОЛЬШАЯ РОЛЬ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ДЕТСКОГО САДА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185636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67944" y="4725144"/>
            <a:ext cx="7772400" cy="1165225"/>
          </a:xfrm>
        </p:spPr>
        <p:txBody>
          <a:bodyPr/>
          <a:lstStyle/>
          <a:p>
            <a:pPr algn="l"/>
            <a:r>
              <a:rPr lang="ru-RU" altLang="ru-RU" sz="6000" dirty="0">
                <a:solidFill>
                  <a:srgbClr val="000000"/>
                </a:solidFill>
              </a:rPr>
              <a:t>Спасибо за внимание!</a:t>
            </a:r>
            <a:endParaRPr lang="en-US" altLang="ru-RU" sz="6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591TGp_ChildArt_light">
  <a:themeElements>
    <a:clrScheme name="Default Design 2">
      <a:dk1>
        <a:srgbClr val="000000"/>
      </a:dk1>
      <a:lt1>
        <a:srgbClr val="FFFFFF"/>
      </a:lt1>
      <a:dk2>
        <a:srgbClr val="990033"/>
      </a:dk2>
      <a:lt2>
        <a:srgbClr val="808080"/>
      </a:lt2>
      <a:accent1>
        <a:srgbClr val="E466B7"/>
      </a:accent1>
      <a:accent2>
        <a:srgbClr val="699EF3"/>
      </a:accent2>
      <a:accent3>
        <a:srgbClr val="FFFFFF"/>
      </a:accent3>
      <a:accent4>
        <a:srgbClr val="000000"/>
      </a:accent4>
      <a:accent5>
        <a:srgbClr val="EFB8D8"/>
      </a:accent5>
      <a:accent6>
        <a:srgbClr val="5E8FDC"/>
      </a:accent6>
      <a:hlink>
        <a:srgbClr val="FEB93C"/>
      </a:hlink>
      <a:folHlink>
        <a:srgbClr val="6ED8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3160AD"/>
        </a:dk2>
        <a:lt2>
          <a:srgbClr val="808080"/>
        </a:lt2>
        <a:accent1>
          <a:srgbClr val="FF9900"/>
        </a:accent1>
        <a:accent2>
          <a:srgbClr val="8CD32D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7EBF28"/>
        </a:accent6>
        <a:hlink>
          <a:srgbClr val="F45E5E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990033"/>
        </a:dk2>
        <a:lt2>
          <a:srgbClr val="808080"/>
        </a:lt2>
        <a:accent1>
          <a:srgbClr val="E466B7"/>
        </a:accent1>
        <a:accent2>
          <a:srgbClr val="699EF3"/>
        </a:accent2>
        <a:accent3>
          <a:srgbClr val="FFFFFF"/>
        </a:accent3>
        <a:accent4>
          <a:srgbClr val="000000"/>
        </a:accent4>
        <a:accent5>
          <a:srgbClr val="EFB8D8"/>
        </a:accent5>
        <a:accent6>
          <a:srgbClr val="5E8FDC"/>
        </a:accent6>
        <a:hlink>
          <a:srgbClr val="FEB93C"/>
        </a:hlink>
        <a:folHlink>
          <a:srgbClr val="6ED8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134920"/>
        </a:dk2>
        <a:lt2>
          <a:srgbClr val="808080"/>
        </a:lt2>
        <a:accent1>
          <a:srgbClr val="3FA2E5"/>
        </a:accent1>
        <a:accent2>
          <a:srgbClr val="BB75D1"/>
        </a:accent2>
        <a:accent3>
          <a:srgbClr val="FFFFFF"/>
        </a:accent3>
        <a:accent4>
          <a:srgbClr val="000000"/>
        </a:accent4>
        <a:accent5>
          <a:srgbClr val="AFCEF0"/>
        </a:accent5>
        <a:accent6>
          <a:srgbClr val="A969BD"/>
        </a:accent6>
        <a:hlink>
          <a:srgbClr val="77D379"/>
        </a:hlink>
        <a:folHlink>
          <a:srgbClr val="EF9F4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</TotalTime>
  <Words>621</Words>
  <Application>Microsoft Office PowerPoint</Application>
  <PresentationFormat>Экран (4:3)</PresentationFormat>
  <Paragraphs>96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Times New Roman</vt:lpstr>
      <vt:lpstr>591TGp_ChildArt_light</vt:lpstr>
      <vt:lpstr>Document</vt:lpstr>
      <vt:lpstr>26 мая 2016г. ПЕДАГОГИЧЕСКИЙ СОВЕТ</vt:lpstr>
      <vt:lpstr>Основные профессиональные события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Итоговый мониторинг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анкетирования родителей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DNA Project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 мая 2016г. ПЕДАГОГИЧЕСКИЙ СОВЕТ</dc:title>
  <dc:creator>Мария Хохлова</dc:creator>
  <cp:lastModifiedBy>1</cp:lastModifiedBy>
  <cp:revision>67</cp:revision>
  <dcterms:created xsi:type="dcterms:W3CDTF">2016-05-22T06:01:31Z</dcterms:created>
  <dcterms:modified xsi:type="dcterms:W3CDTF">2018-03-14T02:36:22Z</dcterms:modified>
</cp:coreProperties>
</file>