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33" r:id="rId1"/>
  </p:sldMasterIdLst>
  <p:sldIdLst>
    <p:sldId id="256" r:id="rId2"/>
    <p:sldId id="263" r:id="rId3"/>
    <p:sldId id="266" r:id="rId4"/>
    <p:sldId id="264" r:id="rId5"/>
    <p:sldId id="265" r:id="rId6"/>
    <p:sldId id="267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660033"/>
    <a:srgbClr val="660066"/>
    <a:srgbClr val="0099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39" autoAdjust="0"/>
  </p:normalViewPr>
  <p:slideViewPr>
    <p:cSldViewPr>
      <p:cViewPr varScale="1">
        <p:scale>
          <a:sx n="72" d="100"/>
          <a:sy n="72" d="100"/>
        </p:scale>
        <p:origin x="135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Мария Хохлова" userId="b2e9d5c7221c1fb8" providerId="LiveId" clId="{29BCB843-B609-48DA-8433-994E7AD39CFC}"/>
    <pc:docChg chg="modSld">
      <pc:chgData name="Мария Хохлова" userId="b2e9d5c7221c1fb8" providerId="LiveId" clId="{29BCB843-B609-48DA-8433-994E7AD39CFC}" dt="2018-01-29T04:34:31.231" v="18" actId="20577"/>
      <pc:docMkLst>
        <pc:docMk/>
      </pc:docMkLst>
      <pc:sldChg chg="modSp">
        <pc:chgData name="Мария Хохлова" userId="b2e9d5c7221c1fb8" providerId="LiveId" clId="{29BCB843-B609-48DA-8433-994E7AD39CFC}" dt="2018-01-29T04:34:31.231" v="18" actId="20577"/>
        <pc:sldMkLst>
          <pc:docMk/>
          <pc:sldMk cId="3491796987" sldId="266"/>
        </pc:sldMkLst>
        <pc:spChg chg="mod">
          <ac:chgData name="Мария Хохлова" userId="b2e9d5c7221c1fb8" providerId="LiveId" clId="{29BCB843-B609-48DA-8433-994E7AD39CFC}" dt="2018-01-29T04:34:31.231" v="18" actId="20577"/>
          <ac:spMkLst>
            <pc:docMk/>
            <pc:sldMk cId="3491796987" sldId="266"/>
            <ac:spMk id="2" creationId="{00000000-0000-0000-0000-000000000000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slide" Target="../slides/slide3.xml"/><Relationship Id="rId1" Type="http://schemas.openxmlformats.org/officeDocument/2006/relationships/slide" Target="../slides/slide6.xml"/><Relationship Id="rId4" Type="http://schemas.openxmlformats.org/officeDocument/2006/relationships/slide" Target="../slides/slide5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hyperlink" Target="http://exchange.smarttech.com/" TargetMode="Externa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image" Target="../media/image6.jpg"/><Relationship Id="rId6" Type="http://schemas.openxmlformats.org/officeDocument/2006/relationships/image" Target="../media/image10.jpeg"/><Relationship Id="rId5" Type="http://schemas.openxmlformats.org/officeDocument/2006/relationships/hyperlink" Target="http://exchange.smarttech.com/" TargetMode="External"/><Relationship Id="rId4" Type="http://schemas.openxmlformats.org/officeDocument/2006/relationships/image" Target="../media/image9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4FA088-852D-490E-BE53-4B8DB39E0211}" type="doc">
      <dgm:prSet loTypeId="urn:microsoft.com/office/officeart/2005/8/layout/cycle3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2952166F-9D54-452F-8AB5-54B9265843AE}">
      <dgm:prSet phldrT="[Текст]"/>
      <dgm:spPr/>
      <dgm:t>
        <a:bodyPr/>
        <a:lstStyle/>
        <a:p>
          <a:r>
            <a:rPr lang="ru-RU" dirty="0"/>
            <a:t>С чего начать?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17C845FD-9859-4EF7-8B37-8A7FA58258B2}" type="parTrans" cxnId="{4B37C2C9-1C02-4B42-8395-A160F02329F7}">
      <dgm:prSet/>
      <dgm:spPr/>
      <dgm:t>
        <a:bodyPr/>
        <a:lstStyle/>
        <a:p>
          <a:endParaRPr lang="ru-RU"/>
        </a:p>
      </dgm:t>
    </dgm:pt>
    <dgm:pt modelId="{E9DF334D-B392-4688-AC8A-D1EE958884CB}" type="sibTrans" cxnId="{4B37C2C9-1C02-4B42-8395-A160F02329F7}">
      <dgm:prSet/>
      <dgm:spPr/>
      <dgm:t>
        <a:bodyPr/>
        <a:lstStyle/>
        <a:p>
          <a:endParaRPr lang="ru-RU"/>
        </a:p>
      </dgm:t>
    </dgm:pt>
    <dgm:pt modelId="{0CF6F6E2-A48A-4360-8847-14DFF38B8692}">
      <dgm:prSet phldrT="[Текст]"/>
      <dgm:spPr/>
      <dgm:t>
        <a:bodyPr/>
        <a:lstStyle/>
        <a:p>
          <a:r>
            <a:rPr lang="ru-RU" dirty="0"/>
            <a:t>Понять, где можно применять 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58D55740-A281-4E66-8B54-F505D4E3BF0B}" type="parTrans" cxnId="{2765ECFB-02FE-4361-ACF6-B9D83DDFF3F4}">
      <dgm:prSet/>
      <dgm:spPr/>
      <dgm:t>
        <a:bodyPr/>
        <a:lstStyle/>
        <a:p>
          <a:endParaRPr lang="ru-RU"/>
        </a:p>
      </dgm:t>
    </dgm:pt>
    <dgm:pt modelId="{D6B09FFA-F1B0-478D-A1D2-C3B513A8D3B8}" type="sibTrans" cxnId="{2765ECFB-02FE-4361-ACF6-B9D83DDFF3F4}">
      <dgm:prSet/>
      <dgm:spPr/>
      <dgm:t>
        <a:bodyPr/>
        <a:lstStyle/>
        <a:p>
          <a:endParaRPr lang="ru-RU"/>
        </a:p>
      </dgm:t>
    </dgm:pt>
    <dgm:pt modelId="{3123450D-F126-47A0-8395-706309855630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/>
            <a:t>Выбрать и приобрести ИД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5733B31F-6C7E-4118-9E4A-F1FCF13A12CB}" type="parTrans" cxnId="{5049BE78-F4A7-4957-BFCE-926654110FE5}">
      <dgm:prSet/>
      <dgm:spPr/>
      <dgm:t>
        <a:bodyPr/>
        <a:lstStyle/>
        <a:p>
          <a:endParaRPr lang="ru-RU"/>
        </a:p>
      </dgm:t>
    </dgm:pt>
    <dgm:pt modelId="{2129C533-B464-4259-97C4-81F17AB9C1DB}" type="sibTrans" cxnId="{5049BE78-F4A7-4957-BFCE-926654110FE5}">
      <dgm:prSet/>
      <dgm:spPr/>
      <dgm:t>
        <a:bodyPr/>
        <a:lstStyle/>
        <a:p>
          <a:endParaRPr lang="ru-RU"/>
        </a:p>
      </dgm:t>
    </dgm:pt>
    <dgm:pt modelId="{DCFC6928-3695-45E4-88E7-B93D82D7B6D4}">
      <dgm:prSet/>
      <dgm:spPr/>
      <dgm:t>
        <a:bodyPr/>
        <a:lstStyle/>
        <a:p>
          <a:r>
            <a:rPr lang="ru-RU" dirty="0"/>
            <a:t>Научиться работать на ИД 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EC1355B-70BC-4274-BD9C-D0E6DBF2F2EE}" type="parTrans" cxnId="{43EF24C3-E8D1-405B-8B8B-CE8D468509FC}">
      <dgm:prSet/>
      <dgm:spPr/>
      <dgm:t>
        <a:bodyPr/>
        <a:lstStyle/>
        <a:p>
          <a:endParaRPr lang="ru-RU"/>
        </a:p>
      </dgm:t>
    </dgm:pt>
    <dgm:pt modelId="{F9AD5293-49CF-4FEB-9EC1-29EBBC27108A}" type="sibTrans" cxnId="{43EF24C3-E8D1-405B-8B8B-CE8D468509FC}">
      <dgm:prSet/>
      <dgm:spPr/>
      <dgm:t>
        <a:bodyPr/>
        <a:lstStyle/>
        <a:p>
          <a:endParaRPr lang="ru-RU"/>
        </a:p>
      </dgm:t>
    </dgm:pt>
    <dgm:pt modelId="{34133A91-4A6D-4A8C-BE5B-99F835D55C0F}" type="pres">
      <dgm:prSet presAssocID="{644FA088-852D-490E-BE53-4B8DB39E0211}" presName="Name0" presStyleCnt="0">
        <dgm:presLayoutVars>
          <dgm:dir/>
          <dgm:resizeHandles val="exact"/>
        </dgm:presLayoutVars>
      </dgm:prSet>
      <dgm:spPr/>
    </dgm:pt>
    <dgm:pt modelId="{06A805DE-7D28-4117-8B50-38DDFE8048C7}" type="pres">
      <dgm:prSet presAssocID="{644FA088-852D-490E-BE53-4B8DB39E0211}" presName="cycle" presStyleCnt="0"/>
      <dgm:spPr/>
    </dgm:pt>
    <dgm:pt modelId="{0EB5D569-F51B-4680-844D-AAC2B2D0B8E7}" type="pres">
      <dgm:prSet presAssocID="{2952166F-9D54-452F-8AB5-54B9265843AE}" presName="nodeFirstNode" presStyleLbl="node1" presStyleIdx="0" presStyleCnt="4">
        <dgm:presLayoutVars>
          <dgm:bulletEnabled val="1"/>
        </dgm:presLayoutVars>
      </dgm:prSet>
      <dgm:spPr/>
    </dgm:pt>
    <dgm:pt modelId="{8F4131EE-8896-44D7-A69C-A1C4998E0A3F}" type="pres">
      <dgm:prSet presAssocID="{E9DF334D-B392-4688-AC8A-D1EE958884CB}" presName="sibTransFirstNode" presStyleLbl="bgShp" presStyleIdx="0" presStyleCnt="1"/>
      <dgm:spPr/>
    </dgm:pt>
    <dgm:pt modelId="{E2C3C22E-628A-44A1-8EA4-414D8B0016EC}" type="pres">
      <dgm:prSet presAssocID="{0CF6F6E2-A48A-4360-8847-14DFF38B8692}" presName="nodeFollowingNodes" presStyleLbl="node1" presStyleIdx="1" presStyleCnt="4" custRadScaleRad="103679" custRadScaleInc="-508">
        <dgm:presLayoutVars>
          <dgm:bulletEnabled val="1"/>
        </dgm:presLayoutVars>
      </dgm:prSet>
      <dgm:spPr/>
    </dgm:pt>
    <dgm:pt modelId="{A82E1638-ECC5-4D55-BDE0-D009AF0DD645}" type="pres">
      <dgm:prSet presAssocID="{3123450D-F126-47A0-8395-706309855630}" presName="nodeFollowingNodes" presStyleLbl="node1" presStyleIdx="2" presStyleCnt="4">
        <dgm:presLayoutVars>
          <dgm:bulletEnabled val="1"/>
        </dgm:presLayoutVars>
      </dgm:prSet>
      <dgm:spPr/>
    </dgm:pt>
    <dgm:pt modelId="{BBB4020E-47D9-42CA-93A5-D863381B95A1}" type="pres">
      <dgm:prSet presAssocID="{DCFC6928-3695-45E4-88E7-B93D82D7B6D4}" presName="nodeFollowingNodes" presStyleLbl="node1" presStyleIdx="3" presStyleCnt="4">
        <dgm:presLayoutVars>
          <dgm:bulletEnabled val="1"/>
        </dgm:presLayoutVars>
      </dgm:prSet>
      <dgm:spPr/>
    </dgm:pt>
  </dgm:ptLst>
  <dgm:cxnLst>
    <dgm:cxn modelId="{48A4C213-4A51-43F5-B83B-B2CFB7CFD5DE}" type="presOf" srcId="{DCFC6928-3695-45E4-88E7-B93D82D7B6D4}" destId="{BBB4020E-47D9-42CA-93A5-D863381B95A1}" srcOrd="0" destOrd="0" presId="urn:microsoft.com/office/officeart/2005/8/layout/cycle3"/>
    <dgm:cxn modelId="{19901A15-FB97-459E-A4C2-411969AE39CB}" type="presOf" srcId="{0CF6F6E2-A48A-4360-8847-14DFF38B8692}" destId="{E2C3C22E-628A-44A1-8EA4-414D8B0016EC}" srcOrd="0" destOrd="0" presId="urn:microsoft.com/office/officeart/2005/8/layout/cycle3"/>
    <dgm:cxn modelId="{9BE8FD3E-C8EE-4267-BC12-791E527FFA83}" type="presOf" srcId="{3123450D-F126-47A0-8395-706309855630}" destId="{A82E1638-ECC5-4D55-BDE0-D009AF0DD645}" srcOrd="0" destOrd="0" presId="urn:microsoft.com/office/officeart/2005/8/layout/cycle3"/>
    <dgm:cxn modelId="{AFF3705D-A0F3-4F21-94EA-A9D482751CAF}" type="presOf" srcId="{2952166F-9D54-452F-8AB5-54B9265843AE}" destId="{0EB5D569-F51B-4680-844D-AAC2B2D0B8E7}" srcOrd="0" destOrd="0" presId="urn:microsoft.com/office/officeart/2005/8/layout/cycle3"/>
    <dgm:cxn modelId="{5049BE78-F4A7-4957-BFCE-926654110FE5}" srcId="{644FA088-852D-490E-BE53-4B8DB39E0211}" destId="{3123450D-F126-47A0-8395-706309855630}" srcOrd="2" destOrd="0" parTransId="{5733B31F-6C7E-4118-9E4A-F1FCF13A12CB}" sibTransId="{2129C533-B464-4259-97C4-81F17AB9C1DB}"/>
    <dgm:cxn modelId="{1805377B-BF96-4D60-9F68-C6759DCD59A3}" type="presOf" srcId="{E9DF334D-B392-4688-AC8A-D1EE958884CB}" destId="{8F4131EE-8896-44D7-A69C-A1C4998E0A3F}" srcOrd="0" destOrd="0" presId="urn:microsoft.com/office/officeart/2005/8/layout/cycle3"/>
    <dgm:cxn modelId="{21A15380-91D1-4748-8FE8-BC14A26F051D}" type="presOf" srcId="{644FA088-852D-490E-BE53-4B8DB39E0211}" destId="{34133A91-4A6D-4A8C-BE5B-99F835D55C0F}" srcOrd="0" destOrd="0" presId="urn:microsoft.com/office/officeart/2005/8/layout/cycle3"/>
    <dgm:cxn modelId="{43EF24C3-E8D1-405B-8B8B-CE8D468509FC}" srcId="{644FA088-852D-490E-BE53-4B8DB39E0211}" destId="{DCFC6928-3695-45E4-88E7-B93D82D7B6D4}" srcOrd="3" destOrd="0" parTransId="{FEC1355B-70BC-4274-BD9C-D0E6DBF2F2EE}" sibTransId="{F9AD5293-49CF-4FEB-9EC1-29EBBC27108A}"/>
    <dgm:cxn modelId="{4B37C2C9-1C02-4B42-8395-A160F02329F7}" srcId="{644FA088-852D-490E-BE53-4B8DB39E0211}" destId="{2952166F-9D54-452F-8AB5-54B9265843AE}" srcOrd="0" destOrd="0" parTransId="{17C845FD-9859-4EF7-8B37-8A7FA58258B2}" sibTransId="{E9DF334D-B392-4688-AC8A-D1EE958884CB}"/>
    <dgm:cxn modelId="{2765ECFB-02FE-4361-ACF6-B9D83DDFF3F4}" srcId="{644FA088-852D-490E-BE53-4B8DB39E0211}" destId="{0CF6F6E2-A48A-4360-8847-14DFF38B8692}" srcOrd="1" destOrd="0" parTransId="{58D55740-A281-4E66-8B54-F505D4E3BF0B}" sibTransId="{D6B09FFA-F1B0-478D-A1D2-C3B513A8D3B8}"/>
    <dgm:cxn modelId="{C121C374-D9B0-49F6-A37F-AE20C56A3F6C}" type="presParOf" srcId="{34133A91-4A6D-4A8C-BE5B-99F835D55C0F}" destId="{06A805DE-7D28-4117-8B50-38DDFE8048C7}" srcOrd="0" destOrd="0" presId="urn:microsoft.com/office/officeart/2005/8/layout/cycle3"/>
    <dgm:cxn modelId="{4833E0F8-F867-4F8E-B3E3-A1E924AE7F9C}" type="presParOf" srcId="{06A805DE-7D28-4117-8B50-38DDFE8048C7}" destId="{0EB5D569-F51B-4680-844D-AAC2B2D0B8E7}" srcOrd="0" destOrd="0" presId="urn:microsoft.com/office/officeart/2005/8/layout/cycle3"/>
    <dgm:cxn modelId="{E6A51594-6A5E-44C7-B57C-04C5551BFBFF}" type="presParOf" srcId="{06A805DE-7D28-4117-8B50-38DDFE8048C7}" destId="{8F4131EE-8896-44D7-A69C-A1C4998E0A3F}" srcOrd="1" destOrd="0" presId="urn:microsoft.com/office/officeart/2005/8/layout/cycle3"/>
    <dgm:cxn modelId="{CB68A212-66A2-4D1A-913F-D87FAD73F31E}" type="presParOf" srcId="{06A805DE-7D28-4117-8B50-38DDFE8048C7}" destId="{E2C3C22E-628A-44A1-8EA4-414D8B0016EC}" srcOrd="2" destOrd="0" presId="urn:microsoft.com/office/officeart/2005/8/layout/cycle3"/>
    <dgm:cxn modelId="{4642435D-D6E3-4FD8-84EE-44F0E10ECA66}" type="presParOf" srcId="{06A805DE-7D28-4117-8B50-38DDFE8048C7}" destId="{A82E1638-ECC5-4D55-BDE0-D009AF0DD645}" srcOrd="3" destOrd="0" presId="urn:microsoft.com/office/officeart/2005/8/layout/cycle3"/>
    <dgm:cxn modelId="{8F5AE845-5CA5-40D7-84D0-04CBE3906160}" type="presParOf" srcId="{06A805DE-7D28-4117-8B50-38DDFE8048C7}" destId="{BBB4020E-47D9-42CA-93A5-D863381B95A1}" srcOrd="4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F74036E-2F99-42C2-91E1-8CF65B69CD48}" type="doc">
      <dgm:prSet loTypeId="urn:microsoft.com/office/officeart/2005/8/layout/chevron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52C31BC0-B061-4F68-B911-55EA2E8669D9}">
      <dgm:prSet phldrT="[Текст]"/>
      <dgm:spPr/>
      <dgm:t>
        <a:bodyPr/>
        <a:lstStyle/>
        <a:p>
          <a:r>
            <a:rPr lang="ru-RU" b="1" dirty="0"/>
            <a:t>ВЫБРАТЬ</a:t>
          </a:r>
        </a:p>
      </dgm:t>
    </dgm:pt>
    <dgm:pt modelId="{2C3544CE-4B33-4629-9AC7-CDF40B9D1597}" type="parTrans" cxnId="{EF3CD01F-2099-4A89-A0DD-CAF8DD7EABC1}">
      <dgm:prSet/>
      <dgm:spPr/>
      <dgm:t>
        <a:bodyPr/>
        <a:lstStyle/>
        <a:p>
          <a:endParaRPr lang="ru-RU"/>
        </a:p>
      </dgm:t>
    </dgm:pt>
    <dgm:pt modelId="{B63E11C7-AF9E-49D4-94A4-D660331767CF}" type="sibTrans" cxnId="{EF3CD01F-2099-4A89-A0DD-CAF8DD7EABC1}">
      <dgm:prSet/>
      <dgm:spPr/>
      <dgm:t>
        <a:bodyPr/>
        <a:lstStyle/>
        <a:p>
          <a:endParaRPr lang="ru-RU"/>
        </a:p>
      </dgm:t>
    </dgm:pt>
    <dgm:pt modelId="{FF4F9D58-45D4-4E09-AF78-D05FE50ECF80}">
      <dgm:prSet phldrT="[Текст]"/>
      <dgm:spPr/>
      <dgm:t>
        <a:bodyPr/>
        <a:lstStyle/>
        <a:p>
          <a:r>
            <a:rPr lang="ru-RU" dirty="0"/>
            <a:t>ИД – это комплекс (компьютер, проектор, интерактивная доска, ПО)</a:t>
          </a:r>
        </a:p>
      </dgm:t>
    </dgm:pt>
    <dgm:pt modelId="{40313D2D-A69B-4D40-8504-242E5A357121}" type="parTrans" cxnId="{F2697598-D0B3-40E8-8B29-F9F68D5F21F5}">
      <dgm:prSet/>
      <dgm:spPr/>
      <dgm:t>
        <a:bodyPr/>
        <a:lstStyle/>
        <a:p>
          <a:endParaRPr lang="ru-RU"/>
        </a:p>
      </dgm:t>
    </dgm:pt>
    <dgm:pt modelId="{E16B3DE3-D746-4976-A067-8ED6EF71C996}" type="sibTrans" cxnId="{F2697598-D0B3-40E8-8B29-F9F68D5F21F5}">
      <dgm:prSet/>
      <dgm:spPr/>
      <dgm:t>
        <a:bodyPr/>
        <a:lstStyle/>
        <a:p>
          <a:endParaRPr lang="ru-RU"/>
        </a:p>
      </dgm:t>
    </dgm:pt>
    <dgm:pt modelId="{33256DAB-8DB7-49C2-9E85-9562397FDC6A}">
      <dgm:prSet phldrT="[Текст]"/>
      <dgm:spPr/>
      <dgm:t>
        <a:bodyPr/>
        <a:lstStyle/>
        <a:p>
          <a:r>
            <a:rPr lang="ru-RU" b="1" dirty="0"/>
            <a:t>Короткофокусная</a:t>
          </a:r>
          <a:r>
            <a:rPr lang="ru-RU" dirty="0"/>
            <a:t> и длиннофокусная</a:t>
          </a:r>
        </a:p>
      </dgm:t>
    </dgm:pt>
    <dgm:pt modelId="{692E80B4-2D9B-4178-AD84-1068A5206FFB}" type="parTrans" cxnId="{47DB7078-7ADE-4BF9-B884-2617BC1FC2FF}">
      <dgm:prSet/>
      <dgm:spPr/>
      <dgm:t>
        <a:bodyPr/>
        <a:lstStyle/>
        <a:p>
          <a:endParaRPr lang="ru-RU"/>
        </a:p>
      </dgm:t>
    </dgm:pt>
    <dgm:pt modelId="{3ABEE7BC-9C79-4163-8157-75C8C8798B4C}" type="sibTrans" cxnId="{47DB7078-7ADE-4BF9-B884-2617BC1FC2FF}">
      <dgm:prSet/>
      <dgm:spPr/>
      <dgm:t>
        <a:bodyPr/>
        <a:lstStyle/>
        <a:p>
          <a:endParaRPr lang="ru-RU"/>
        </a:p>
      </dgm:t>
    </dgm:pt>
    <dgm:pt modelId="{0AEBE749-70ED-4679-8420-E63505EEB183}">
      <dgm:prSet phldrT="[Текст]"/>
      <dgm:spPr/>
      <dgm:t>
        <a:bodyPr/>
        <a:lstStyle/>
        <a:p>
          <a:r>
            <a:rPr lang="ru-RU" b="1" dirty="0"/>
            <a:t>ПРИОБРЕСТИ</a:t>
          </a:r>
        </a:p>
      </dgm:t>
    </dgm:pt>
    <dgm:pt modelId="{4FFA9E8F-2382-479E-B6EE-6750AA564141}" type="parTrans" cxnId="{FADCD23F-BB9E-4181-AFB1-3563FA13AD6D}">
      <dgm:prSet/>
      <dgm:spPr/>
      <dgm:t>
        <a:bodyPr/>
        <a:lstStyle/>
        <a:p>
          <a:endParaRPr lang="ru-RU"/>
        </a:p>
      </dgm:t>
    </dgm:pt>
    <dgm:pt modelId="{9814E1A3-5534-4949-B989-798725D61DD9}" type="sibTrans" cxnId="{FADCD23F-BB9E-4181-AFB1-3563FA13AD6D}">
      <dgm:prSet/>
      <dgm:spPr/>
      <dgm:t>
        <a:bodyPr/>
        <a:lstStyle/>
        <a:p>
          <a:endParaRPr lang="ru-RU"/>
        </a:p>
      </dgm:t>
    </dgm:pt>
    <dgm:pt modelId="{41F99B7D-B6E6-45FC-A6A0-12A72DBFF350}">
      <dgm:prSet phldrT="[Текст]"/>
      <dgm:spPr/>
      <dgm:t>
        <a:bodyPr/>
        <a:lstStyle/>
        <a:p>
          <a:r>
            <a:rPr lang="ru-RU" dirty="0"/>
            <a:t>За счет бюджетных средств (если хватит, если разрешат…)</a:t>
          </a:r>
        </a:p>
      </dgm:t>
    </dgm:pt>
    <dgm:pt modelId="{C73395C6-EDDD-4228-9962-C64B9186D38B}" type="parTrans" cxnId="{C7790C74-86AA-44A1-930D-21F56A87AD36}">
      <dgm:prSet/>
      <dgm:spPr/>
      <dgm:t>
        <a:bodyPr/>
        <a:lstStyle/>
        <a:p>
          <a:endParaRPr lang="ru-RU"/>
        </a:p>
      </dgm:t>
    </dgm:pt>
    <dgm:pt modelId="{50D9E28B-9BB8-4962-8309-406E4AA2EE44}" type="sibTrans" cxnId="{C7790C74-86AA-44A1-930D-21F56A87AD36}">
      <dgm:prSet/>
      <dgm:spPr/>
      <dgm:t>
        <a:bodyPr/>
        <a:lstStyle/>
        <a:p>
          <a:endParaRPr lang="ru-RU"/>
        </a:p>
      </dgm:t>
    </dgm:pt>
    <dgm:pt modelId="{F1B67E79-2608-49A7-BA35-54062C997112}">
      <dgm:prSet phldrT="[Текст]"/>
      <dgm:spPr/>
      <dgm:t>
        <a:bodyPr/>
        <a:lstStyle/>
        <a:p>
          <a:r>
            <a:rPr lang="ru-RU" dirty="0"/>
            <a:t>За счет средств выигранного гранта (конкурса)</a:t>
          </a:r>
        </a:p>
      </dgm:t>
    </dgm:pt>
    <dgm:pt modelId="{C701C99C-1129-4250-A392-E2026B1D98CE}" type="parTrans" cxnId="{ACACF768-3D5A-4B54-B49A-943137482619}">
      <dgm:prSet/>
      <dgm:spPr/>
      <dgm:t>
        <a:bodyPr/>
        <a:lstStyle/>
        <a:p>
          <a:endParaRPr lang="ru-RU"/>
        </a:p>
      </dgm:t>
    </dgm:pt>
    <dgm:pt modelId="{30455109-FD57-4E69-BD0F-CECACDBBF975}" type="sibTrans" cxnId="{ACACF768-3D5A-4B54-B49A-943137482619}">
      <dgm:prSet/>
      <dgm:spPr/>
      <dgm:t>
        <a:bodyPr/>
        <a:lstStyle/>
        <a:p>
          <a:endParaRPr lang="ru-RU"/>
        </a:p>
      </dgm:t>
    </dgm:pt>
    <dgm:pt modelId="{A2149DF1-D2A6-4D3F-B2C4-F2C152A8363C}">
      <dgm:prSet phldrT="[Текст]"/>
      <dgm:spPr/>
      <dgm:t>
        <a:bodyPr/>
        <a:lstStyle/>
        <a:p>
          <a:r>
            <a:rPr lang="ru-RU" dirty="0"/>
            <a:t>Стационарная и передвижная (на регулируемых стойках)</a:t>
          </a:r>
        </a:p>
      </dgm:t>
    </dgm:pt>
    <dgm:pt modelId="{58E8A5AF-0C4F-4F21-BE96-14EE53F38DCD}" type="parTrans" cxnId="{53B588D0-EE56-406C-AFAA-D279E15DBE7C}">
      <dgm:prSet/>
      <dgm:spPr/>
      <dgm:t>
        <a:bodyPr/>
        <a:lstStyle/>
        <a:p>
          <a:endParaRPr lang="ru-RU"/>
        </a:p>
      </dgm:t>
    </dgm:pt>
    <dgm:pt modelId="{F3B7FA24-9002-4221-881F-CB1FD978EAF3}" type="sibTrans" cxnId="{53B588D0-EE56-406C-AFAA-D279E15DBE7C}">
      <dgm:prSet/>
      <dgm:spPr/>
      <dgm:t>
        <a:bodyPr/>
        <a:lstStyle/>
        <a:p>
          <a:endParaRPr lang="ru-RU"/>
        </a:p>
      </dgm:t>
    </dgm:pt>
    <dgm:pt modelId="{3DD863F4-EC5E-4A1D-B978-17C94A9ECF5C}">
      <dgm:prSet phldrT="[Текст]"/>
      <dgm:spPr/>
      <dgm:t>
        <a:bodyPr/>
        <a:lstStyle/>
        <a:p>
          <a:r>
            <a:rPr lang="ru-RU" dirty="0"/>
            <a:t>Производитель (</a:t>
          </a:r>
          <a:r>
            <a:rPr lang="en-US" dirty="0"/>
            <a:t>SMART BOARD</a:t>
          </a:r>
          <a:r>
            <a:rPr lang="ru-RU" dirty="0"/>
            <a:t>, </a:t>
          </a:r>
          <a:r>
            <a:rPr lang="en-US" dirty="0"/>
            <a:t>MIMIO)</a:t>
          </a:r>
          <a:endParaRPr lang="ru-RU" dirty="0"/>
        </a:p>
      </dgm:t>
    </dgm:pt>
    <dgm:pt modelId="{6681EE84-B3CE-4017-9B2F-C44F26E3FA43}" type="parTrans" cxnId="{7589822A-7D67-4B1A-8D52-265A9C3D380A}">
      <dgm:prSet/>
      <dgm:spPr/>
      <dgm:t>
        <a:bodyPr/>
        <a:lstStyle/>
        <a:p>
          <a:endParaRPr lang="ru-RU"/>
        </a:p>
      </dgm:t>
    </dgm:pt>
    <dgm:pt modelId="{B99A7C8B-04E7-40F4-BEEF-263DC03434FE}" type="sibTrans" cxnId="{7589822A-7D67-4B1A-8D52-265A9C3D380A}">
      <dgm:prSet/>
      <dgm:spPr/>
      <dgm:t>
        <a:bodyPr/>
        <a:lstStyle/>
        <a:p>
          <a:endParaRPr lang="ru-RU"/>
        </a:p>
      </dgm:t>
    </dgm:pt>
    <dgm:pt modelId="{9BBC771F-BC62-4B5F-8DBD-41F0D92DB683}">
      <dgm:prSet phldrT="[Текст]"/>
      <dgm:spPr/>
      <dgm:t>
        <a:bodyPr/>
        <a:lstStyle/>
        <a:p>
          <a:r>
            <a:rPr lang="ru-RU" dirty="0"/>
            <a:t>Продавец (предоставляет полную комплектацию, установку и ПО, сервисное обслуживание, </a:t>
          </a:r>
          <a:r>
            <a:rPr lang="ru-RU" i="1" dirty="0"/>
            <a:t>обучение по использованию оборудования</a:t>
          </a:r>
          <a:r>
            <a:rPr lang="ru-RU" dirty="0"/>
            <a:t>)</a:t>
          </a:r>
        </a:p>
      </dgm:t>
    </dgm:pt>
    <dgm:pt modelId="{200CB30C-ABC2-440C-8957-F37C9002472B}" type="parTrans" cxnId="{1385846E-BF1A-46AC-AD58-D3224108C78A}">
      <dgm:prSet/>
      <dgm:spPr/>
      <dgm:t>
        <a:bodyPr/>
        <a:lstStyle/>
        <a:p>
          <a:endParaRPr lang="ru-RU"/>
        </a:p>
      </dgm:t>
    </dgm:pt>
    <dgm:pt modelId="{2D95C3F2-2CDC-4E29-B932-32C204E8D571}" type="sibTrans" cxnId="{1385846E-BF1A-46AC-AD58-D3224108C78A}">
      <dgm:prSet/>
      <dgm:spPr/>
      <dgm:t>
        <a:bodyPr/>
        <a:lstStyle/>
        <a:p>
          <a:endParaRPr lang="ru-RU"/>
        </a:p>
      </dgm:t>
    </dgm:pt>
    <dgm:pt modelId="{20DD9A9E-B87D-4D1C-A6CC-1074228D79D6}">
      <dgm:prSet phldrT="[Текст]"/>
      <dgm:spPr/>
      <dgm:t>
        <a:bodyPr/>
        <a:lstStyle/>
        <a:p>
          <a:r>
            <a:rPr lang="ru-RU" dirty="0"/>
            <a:t>За счет пожертвований родителей (подготовьтесь заинтересовать их)</a:t>
          </a:r>
        </a:p>
      </dgm:t>
    </dgm:pt>
    <dgm:pt modelId="{3EEB6F12-6A1B-4F4A-88D4-5309C1A8A6D2}" type="parTrans" cxnId="{AAEB7037-4321-4F9C-BAE2-A6EE13382A0D}">
      <dgm:prSet/>
      <dgm:spPr/>
      <dgm:t>
        <a:bodyPr/>
        <a:lstStyle/>
        <a:p>
          <a:endParaRPr lang="ru-RU"/>
        </a:p>
      </dgm:t>
    </dgm:pt>
    <dgm:pt modelId="{4849BD56-259C-4B12-A337-B45EE5D3A150}" type="sibTrans" cxnId="{AAEB7037-4321-4F9C-BAE2-A6EE13382A0D}">
      <dgm:prSet/>
      <dgm:spPr/>
      <dgm:t>
        <a:bodyPr/>
        <a:lstStyle/>
        <a:p>
          <a:endParaRPr lang="ru-RU"/>
        </a:p>
      </dgm:t>
    </dgm:pt>
    <dgm:pt modelId="{BB638341-4E62-42C7-87D5-B701AC5A97E0}">
      <dgm:prSet phldrT="[Текст]"/>
      <dgm:spPr/>
      <dgm:t>
        <a:bodyPr/>
        <a:lstStyle/>
        <a:p>
          <a:r>
            <a:rPr lang="ru-RU" dirty="0"/>
            <a:t>За счет пожертвований спонсоров</a:t>
          </a:r>
        </a:p>
      </dgm:t>
    </dgm:pt>
    <dgm:pt modelId="{067F07A7-BD72-4ED7-90BB-DD493A715905}" type="parTrans" cxnId="{8B07F8C7-0E15-4D33-8F42-BEC8E8C030ED}">
      <dgm:prSet/>
      <dgm:spPr/>
      <dgm:t>
        <a:bodyPr/>
        <a:lstStyle/>
        <a:p>
          <a:endParaRPr lang="ru-RU"/>
        </a:p>
      </dgm:t>
    </dgm:pt>
    <dgm:pt modelId="{B305D0B8-B3C6-400F-8093-070491D836A8}" type="sibTrans" cxnId="{8B07F8C7-0E15-4D33-8F42-BEC8E8C030ED}">
      <dgm:prSet/>
      <dgm:spPr/>
      <dgm:t>
        <a:bodyPr/>
        <a:lstStyle/>
        <a:p>
          <a:endParaRPr lang="ru-RU"/>
        </a:p>
      </dgm:t>
    </dgm:pt>
    <dgm:pt modelId="{CE7ECDD0-9242-4D59-8A4A-B93778B7E835}" type="pres">
      <dgm:prSet presAssocID="{3F74036E-2F99-42C2-91E1-8CF65B69CD48}" presName="linearFlow" presStyleCnt="0">
        <dgm:presLayoutVars>
          <dgm:dir/>
          <dgm:animLvl val="lvl"/>
          <dgm:resizeHandles val="exact"/>
        </dgm:presLayoutVars>
      </dgm:prSet>
      <dgm:spPr/>
    </dgm:pt>
    <dgm:pt modelId="{FC1565CF-3E97-40BF-932C-6F3E384C3C30}" type="pres">
      <dgm:prSet presAssocID="{52C31BC0-B061-4F68-B911-55EA2E8669D9}" presName="composite" presStyleCnt="0"/>
      <dgm:spPr/>
    </dgm:pt>
    <dgm:pt modelId="{3D0C0969-8CDD-467D-BFC2-124645C9295A}" type="pres">
      <dgm:prSet presAssocID="{52C31BC0-B061-4F68-B911-55EA2E8669D9}" presName="parentText" presStyleLbl="alignNode1" presStyleIdx="0" presStyleCnt="2" custLinFactNeighborX="-3804" custLinFactNeighborY="546">
        <dgm:presLayoutVars>
          <dgm:chMax val="1"/>
          <dgm:bulletEnabled val="1"/>
        </dgm:presLayoutVars>
      </dgm:prSet>
      <dgm:spPr/>
    </dgm:pt>
    <dgm:pt modelId="{1CB2DFB0-6C9D-44F4-A810-41DA0350AEDA}" type="pres">
      <dgm:prSet presAssocID="{52C31BC0-B061-4F68-B911-55EA2E8669D9}" presName="descendantText" presStyleLbl="alignAcc1" presStyleIdx="0" presStyleCnt="2" custLinFactNeighborX="0">
        <dgm:presLayoutVars>
          <dgm:bulletEnabled val="1"/>
        </dgm:presLayoutVars>
      </dgm:prSet>
      <dgm:spPr/>
    </dgm:pt>
    <dgm:pt modelId="{04A4651A-A9BF-4868-B06D-A208021A9E75}" type="pres">
      <dgm:prSet presAssocID="{B63E11C7-AF9E-49D4-94A4-D660331767CF}" presName="sp" presStyleCnt="0"/>
      <dgm:spPr/>
    </dgm:pt>
    <dgm:pt modelId="{41A5BBBE-610C-48AF-A6DF-B3398B7B0476}" type="pres">
      <dgm:prSet presAssocID="{0AEBE749-70ED-4679-8420-E63505EEB183}" presName="composite" presStyleCnt="0"/>
      <dgm:spPr/>
    </dgm:pt>
    <dgm:pt modelId="{744985CD-1DAB-4786-B178-8892BF0A1C92}" type="pres">
      <dgm:prSet presAssocID="{0AEBE749-70ED-4679-8420-E63505EEB183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A3D8F688-2039-4A0A-9EEE-32F3CF099383}" type="pres">
      <dgm:prSet presAssocID="{0AEBE749-70ED-4679-8420-E63505EEB183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EF3CD01F-2099-4A89-A0DD-CAF8DD7EABC1}" srcId="{3F74036E-2F99-42C2-91E1-8CF65B69CD48}" destId="{52C31BC0-B061-4F68-B911-55EA2E8669D9}" srcOrd="0" destOrd="0" parTransId="{2C3544CE-4B33-4629-9AC7-CDF40B9D1597}" sibTransId="{B63E11C7-AF9E-49D4-94A4-D660331767CF}"/>
    <dgm:cxn modelId="{4BF7F120-33B0-439C-A7AE-E4C0BBAE0D29}" type="presOf" srcId="{20DD9A9E-B87D-4D1C-A6CC-1074228D79D6}" destId="{A3D8F688-2039-4A0A-9EEE-32F3CF099383}" srcOrd="0" destOrd="3" presId="urn:microsoft.com/office/officeart/2005/8/layout/chevron2"/>
    <dgm:cxn modelId="{65E8AF24-9420-4E66-A5D6-879BC4464975}" type="presOf" srcId="{33256DAB-8DB7-49C2-9E85-9562397FDC6A}" destId="{1CB2DFB0-6C9D-44F4-A810-41DA0350AEDA}" srcOrd="0" destOrd="1" presId="urn:microsoft.com/office/officeart/2005/8/layout/chevron2"/>
    <dgm:cxn modelId="{7589822A-7D67-4B1A-8D52-265A9C3D380A}" srcId="{52C31BC0-B061-4F68-B911-55EA2E8669D9}" destId="{3DD863F4-EC5E-4A1D-B978-17C94A9ECF5C}" srcOrd="3" destOrd="0" parTransId="{6681EE84-B3CE-4017-9B2F-C44F26E3FA43}" sibTransId="{B99A7C8B-04E7-40F4-BEEF-263DC03434FE}"/>
    <dgm:cxn modelId="{0E42FC2D-954B-4384-B90F-51F55CFCCC80}" type="presOf" srcId="{3DD863F4-EC5E-4A1D-B978-17C94A9ECF5C}" destId="{1CB2DFB0-6C9D-44F4-A810-41DA0350AEDA}" srcOrd="0" destOrd="3" presId="urn:microsoft.com/office/officeart/2005/8/layout/chevron2"/>
    <dgm:cxn modelId="{AAEB7037-4321-4F9C-BAE2-A6EE13382A0D}" srcId="{0AEBE749-70ED-4679-8420-E63505EEB183}" destId="{20DD9A9E-B87D-4D1C-A6CC-1074228D79D6}" srcOrd="3" destOrd="0" parTransId="{3EEB6F12-6A1B-4F4A-88D4-5309C1A8A6D2}" sibTransId="{4849BD56-259C-4B12-A337-B45EE5D3A150}"/>
    <dgm:cxn modelId="{FADCD23F-BB9E-4181-AFB1-3563FA13AD6D}" srcId="{3F74036E-2F99-42C2-91E1-8CF65B69CD48}" destId="{0AEBE749-70ED-4679-8420-E63505EEB183}" srcOrd="1" destOrd="0" parTransId="{4FFA9E8F-2382-479E-B6EE-6750AA564141}" sibTransId="{9814E1A3-5534-4949-B989-798725D61DD9}"/>
    <dgm:cxn modelId="{ACACF768-3D5A-4B54-B49A-943137482619}" srcId="{0AEBE749-70ED-4679-8420-E63505EEB183}" destId="{F1B67E79-2608-49A7-BA35-54062C997112}" srcOrd="2" destOrd="0" parTransId="{C701C99C-1129-4250-A392-E2026B1D98CE}" sibTransId="{30455109-FD57-4E69-BD0F-CECACDBBF975}"/>
    <dgm:cxn modelId="{1385846E-BF1A-46AC-AD58-D3224108C78A}" srcId="{52C31BC0-B061-4F68-B911-55EA2E8669D9}" destId="{9BBC771F-BC62-4B5F-8DBD-41F0D92DB683}" srcOrd="4" destOrd="0" parTransId="{200CB30C-ABC2-440C-8957-F37C9002472B}" sibTransId="{2D95C3F2-2CDC-4E29-B932-32C204E8D571}"/>
    <dgm:cxn modelId="{C7790C74-86AA-44A1-930D-21F56A87AD36}" srcId="{0AEBE749-70ED-4679-8420-E63505EEB183}" destId="{41F99B7D-B6E6-45FC-A6A0-12A72DBFF350}" srcOrd="0" destOrd="0" parTransId="{C73395C6-EDDD-4228-9962-C64B9186D38B}" sibTransId="{50D9E28B-9BB8-4962-8309-406E4AA2EE44}"/>
    <dgm:cxn modelId="{3D242D78-C4D6-4B82-B5FB-DE74B7BE24F6}" type="presOf" srcId="{BB638341-4E62-42C7-87D5-B701AC5A97E0}" destId="{A3D8F688-2039-4A0A-9EEE-32F3CF099383}" srcOrd="0" destOrd="1" presId="urn:microsoft.com/office/officeart/2005/8/layout/chevron2"/>
    <dgm:cxn modelId="{47DB7078-7ADE-4BF9-B884-2617BC1FC2FF}" srcId="{52C31BC0-B061-4F68-B911-55EA2E8669D9}" destId="{33256DAB-8DB7-49C2-9E85-9562397FDC6A}" srcOrd="1" destOrd="0" parTransId="{692E80B4-2D9B-4178-AD84-1068A5206FFB}" sibTransId="{3ABEE7BC-9C79-4163-8157-75C8C8798B4C}"/>
    <dgm:cxn modelId="{CAF22E85-1CB3-4540-8188-04C13538C3BE}" type="presOf" srcId="{9BBC771F-BC62-4B5F-8DBD-41F0D92DB683}" destId="{1CB2DFB0-6C9D-44F4-A810-41DA0350AEDA}" srcOrd="0" destOrd="4" presId="urn:microsoft.com/office/officeart/2005/8/layout/chevron2"/>
    <dgm:cxn modelId="{F2697598-D0B3-40E8-8B29-F9F68D5F21F5}" srcId="{52C31BC0-B061-4F68-B911-55EA2E8669D9}" destId="{FF4F9D58-45D4-4E09-AF78-D05FE50ECF80}" srcOrd="0" destOrd="0" parTransId="{40313D2D-A69B-4D40-8504-242E5A357121}" sibTransId="{E16B3DE3-D746-4976-A067-8ED6EF71C996}"/>
    <dgm:cxn modelId="{8B07F8C7-0E15-4D33-8F42-BEC8E8C030ED}" srcId="{0AEBE749-70ED-4679-8420-E63505EEB183}" destId="{BB638341-4E62-42C7-87D5-B701AC5A97E0}" srcOrd="1" destOrd="0" parTransId="{067F07A7-BD72-4ED7-90BB-DD493A715905}" sibTransId="{B305D0B8-B3C6-400F-8093-070491D836A8}"/>
    <dgm:cxn modelId="{45D1A5CC-4F6B-49CF-B99F-9F9B7733072A}" type="presOf" srcId="{F1B67E79-2608-49A7-BA35-54062C997112}" destId="{A3D8F688-2039-4A0A-9EEE-32F3CF099383}" srcOrd="0" destOrd="2" presId="urn:microsoft.com/office/officeart/2005/8/layout/chevron2"/>
    <dgm:cxn modelId="{D80835D0-1D7B-45AF-AFB6-1D70AE306EFC}" type="presOf" srcId="{52C31BC0-B061-4F68-B911-55EA2E8669D9}" destId="{3D0C0969-8CDD-467D-BFC2-124645C9295A}" srcOrd="0" destOrd="0" presId="urn:microsoft.com/office/officeart/2005/8/layout/chevron2"/>
    <dgm:cxn modelId="{53B588D0-EE56-406C-AFAA-D279E15DBE7C}" srcId="{52C31BC0-B061-4F68-B911-55EA2E8669D9}" destId="{A2149DF1-D2A6-4D3F-B2C4-F2C152A8363C}" srcOrd="2" destOrd="0" parTransId="{58E8A5AF-0C4F-4F21-BE96-14EE53F38DCD}" sibTransId="{F3B7FA24-9002-4221-881F-CB1FD978EAF3}"/>
    <dgm:cxn modelId="{C8A8D8E2-6585-46F8-83A1-98F61203DE36}" type="presOf" srcId="{A2149DF1-D2A6-4D3F-B2C4-F2C152A8363C}" destId="{1CB2DFB0-6C9D-44F4-A810-41DA0350AEDA}" srcOrd="0" destOrd="2" presId="urn:microsoft.com/office/officeart/2005/8/layout/chevron2"/>
    <dgm:cxn modelId="{C0CD10E5-1415-46DF-BD9F-55B603809A3C}" type="presOf" srcId="{0AEBE749-70ED-4679-8420-E63505EEB183}" destId="{744985CD-1DAB-4786-B178-8892BF0A1C92}" srcOrd="0" destOrd="0" presId="urn:microsoft.com/office/officeart/2005/8/layout/chevron2"/>
    <dgm:cxn modelId="{D0496FF1-D1CE-476C-8D37-ECEFB320DE19}" type="presOf" srcId="{3F74036E-2F99-42C2-91E1-8CF65B69CD48}" destId="{CE7ECDD0-9242-4D59-8A4A-B93778B7E835}" srcOrd="0" destOrd="0" presId="urn:microsoft.com/office/officeart/2005/8/layout/chevron2"/>
    <dgm:cxn modelId="{382EE3F2-1F34-44A4-B9E9-85D49EE1E49F}" type="presOf" srcId="{FF4F9D58-45D4-4E09-AF78-D05FE50ECF80}" destId="{1CB2DFB0-6C9D-44F4-A810-41DA0350AEDA}" srcOrd="0" destOrd="0" presId="urn:microsoft.com/office/officeart/2005/8/layout/chevron2"/>
    <dgm:cxn modelId="{0A2724F8-8D5E-462C-BAE0-A2BB8C06B842}" type="presOf" srcId="{41F99B7D-B6E6-45FC-A6A0-12A72DBFF350}" destId="{A3D8F688-2039-4A0A-9EEE-32F3CF099383}" srcOrd="0" destOrd="0" presId="urn:microsoft.com/office/officeart/2005/8/layout/chevron2"/>
    <dgm:cxn modelId="{AD333545-336F-45C4-8293-0671DD37BB0C}" type="presParOf" srcId="{CE7ECDD0-9242-4D59-8A4A-B93778B7E835}" destId="{FC1565CF-3E97-40BF-932C-6F3E384C3C30}" srcOrd="0" destOrd="0" presId="urn:microsoft.com/office/officeart/2005/8/layout/chevron2"/>
    <dgm:cxn modelId="{7224A1B4-D22A-41E4-87B7-C5A1413BD17A}" type="presParOf" srcId="{FC1565CF-3E97-40BF-932C-6F3E384C3C30}" destId="{3D0C0969-8CDD-467D-BFC2-124645C9295A}" srcOrd="0" destOrd="0" presId="urn:microsoft.com/office/officeart/2005/8/layout/chevron2"/>
    <dgm:cxn modelId="{F0DAEBFC-4D55-4734-9D43-931E7DA5CA22}" type="presParOf" srcId="{FC1565CF-3E97-40BF-932C-6F3E384C3C30}" destId="{1CB2DFB0-6C9D-44F4-A810-41DA0350AEDA}" srcOrd="1" destOrd="0" presId="urn:microsoft.com/office/officeart/2005/8/layout/chevron2"/>
    <dgm:cxn modelId="{90139187-CFE0-4595-8CA3-12D6BC7C35FD}" type="presParOf" srcId="{CE7ECDD0-9242-4D59-8A4A-B93778B7E835}" destId="{04A4651A-A9BF-4868-B06D-A208021A9E75}" srcOrd="1" destOrd="0" presId="urn:microsoft.com/office/officeart/2005/8/layout/chevron2"/>
    <dgm:cxn modelId="{FDB06099-DC64-434F-BF0A-7A5B034F050B}" type="presParOf" srcId="{CE7ECDD0-9242-4D59-8A4A-B93778B7E835}" destId="{41A5BBBE-610C-48AF-A6DF-B3398B7B0476}" srcOrd="2" destOrd="0" presId="urn:microsoft.com/office/officeart/2005/8/layout/chevron2"/>
    <dgm:cxn modelId="{7AFF3601-7301-4E87-BC3C-086C8160E86A}" type="presParOf" srcId="{41A5BBBE-610C-48AF-A6DF-B3398B7B0476}" destId="{744985CD-1DAB-4786-B178-8892BF0A1C92}" srcOrd="0" destOrd="0" presId="urn:microsoft.com/office/officeart/2005/8/layout/chevron2"/>
    <dgm:cxn modelId="{1D7A8C5B-E253-49CF-9318-DBB9AA573BB5}" type="presParOf" srcId="{41A5BBBE-610C-48AF-A6DF-B3398B7B0476}" destId="{A3D8F688-2039-4A0A-9EEE-32F3CF09938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1F9C355-08CC-42B5-9F49-85F90F45521E}" type="doc">
      <dgm:prSet loTypeId="urn:microsoft.com/office/officeart/2005/8/layout/vList4" loCatId="pictur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5A345D78-D16D-4021-A07B-1E35926F37E4}">
      <dgm:prSet phldrT="[Текст]" custT="1"/>
      <dgm:spPr/>
      <dgm:t>
        <a:bodyPr/>
        <a:lstStyle/>
        <a:p>
          <a:r>
            <a:rPr lang="ru-RU" sz="2400" dirty="0"/>
            <a:t>Курсы по обучению работы на интерактивной доске </a:t>
          </a:r>
          <a:r>
            <a:rPr lang="en-US" sz="2400" dirty="0"/>
            <a:t>SMARN BOARD </a:t>
          </a:r>
          <a:r>
            <a:rPr lang="ru-RU" sz="2400" dirty="0"/>
            <a:t>с оригинальным ПО</a:t>
          </a:r>
        </a:p>
      </dgm:t>
    </dgm:pt>
    <dgm:pt modelId="{EEA84426-EC53-4CF8-928C-B1C61DC1E6B8}" type="parTrans" cxnId="{E97037C6-702A-484E-BF1E-21EC942141A1}">
      <dgm:prSet/>
      <dgm:spPr/>
      <dgm:t>
        <a:bodyPr/>
        <a:lstStyle/>
        <a:p>
          <a:endParaRPr lang="ru-RU"/>
        </a:p>
      </dgm:t>
    </dgm:pt>
    <dgm:pt modelId="{8E36F05B-1895-4C90-BEAF-1D6B47D7E2CF}" type="sibTrans" cxnId="{E97037C6-702A-484E-BF1E-21EC942141A1}">
      <dgm:prSet/>
      <dgm:spPr/>
      <dgm:t>
        <a:bodyPr/>
        <a:lstStyle/>
        <a:p>
          <a:endParaRPr lang="ru-RU"/>
        </a:p>
      </dgm:t>
    </dgm:pt>
    <dgm:pt modelId="{C6F1A278-AF35-41ED-AD6E-921FF948EFFB}">
      <dgm:prSet phldrT="[Текст]" custT="1"/>
      <dgm:spPr/>
      <dgm:t>
        <a:bodyPr/>
        <a:lstStyle/>
        <a:p>
          <a:r>
            <a:rPr lang="ru-RU" sz="2400" dirty="0"/>
            <a:t>Студенты, пришедшие на практику и владеющие интерактивными технологиями</a:t>
          </a:r>
        </a:p>
      </dgm:t>
    </dgm:pt>
    <dgm:pt modelId="{07E6A6A2-C224-4ED3-97DC-3E4B8FBE7620}" type="parTrans" cxnId="{244A8255-43B6-4BCB-A0F6-3F427A6A4686}">
      <dgm:prSet/>
      <dgm:spPr/>
      <dgm:t>
        <a:bodyPr/>
        <a:lstStyle/>
        <a:p>
          <a:endParaRPr lang="ru-RU"/>
        </a:p>
      </dgm:t>
    </dgm:pt>
    <dgm:pt modelId="{6021AD0A-1A00-40FF-BE54-F40D3D0AA2B0}" type="sibTrans" cxnId="{244A8255-43B6-4BCB-A0F6-3F427A6A4686}">
      <dgm:prSet/>
      <dgm:spPr/>
      <dgm:t>
        <a:bodyPr/>
        <a:lstStyle/>
        <a:p>
          <a:endParaRPr lang="ru-RU"/>
        </a:p>
      </dgm:t>
    </dgm:pt>
    <dgm:pt modelId="{72373CD2-044D-4B02-963D-8DC8F9541E4B}">
      <dgm:prSet phldrT="[Текст]" custT="1"/>
      <dgm:spPr/>
      <dgm:t>
        <a:bodyPr/>
        <a:lstStyle/>
        <a:p>
          <a:r>
            <a:rPr lang="ru-RU" sz="2400" dirty="0"/>
            <a:t>Студенты, пришедшие на практику и владеющие интерактивными технологиями</a:t>
          </a:r>
        </a:p>
      </dgm:t>
    </dgm:pt>
    <dgm:pt modelId="{27293ECC-ABC6-4A73-886A-1214F1274CC5}" type="parTrans" cxnId="{7A338E75-2BC5-4898-B8BB-B60B13F76241}">
      <dgm:prSet/>
      <dgm:spPr/>
      <dgm:t>
        <a:bodyPr/>
        <a:lstStyle/>
        <a:p>
          <a:endParaRPr lang="ru-RU"/>
        </a:p>
      </dgm:t>
    </dgm:pt>
    <dgm:pt modelId="{8D1C32FE-6C02-4EBA-AF00-008497F8BBCD}" type="sibTrans" cxnId="{7A338E75-2BC5-4898-B8BB-B60B13F76241}">
      <dgm:prSet/>
      <dgm:spPr/>
      <dgm:t>
        <a:bodyPr/>
        <a:lstStyle/>
        <a:p>
          <a:endParaRPr lang="ru-RU"/>
        </a:p>
      </dgm:t>
    </dgm:pt>
    <dgm:pt modelId="{BD9D0A1A-CABA-4791-90D9-C9AE96359DB9}">
      <dgm:prSet phldrT="[Текст]" custT="1"/>
      <dgm:spPr/>
      <dgm:t>
        <a:bodyPr/>
        <a:lstStyle/>
        <a:p>
          <a:r>
            <a:rPr lang="ru-RU" sz="2400" dirty="0"/>
            <a:t>Консультации опытных коллег</a:t>
          </a:r>
        </a:p>
      </dgm:t>
    </dgm:pt>
    <dgm:pt modelId="{83206528-310D-4B32-8B8C-A83980F483EE}" type="parTrans" cxnId="{C9A963C7-E374-4A1E-A952-AA6908681177}">
      <dgm:prSet/>
      <dgm:spPr/>
      <dgm:t>
        <a:bodyPr/>
        <a:lstStyle/>
        <a:p>
          <a:endParaRPr lang="ru-RU"/>
        </a:p>
      </dgm:t>
    </dgm:pt>
    <dgm:pt modelId="{A4D696C6-8B17-4F3E-A356-47DD513F6F0B}" type="sibTrans" cxnId="{C9A963C7-E374-4A1E-A952-AA6908681177}">
      <dgm:prSet/>
      <dgm:spPr/>
      <dgm:t>
        <a:bodyPr/>
        <a:lstStyle/>
        <a:p>
          <a:endParaRPr lang="ru-RU"/>
        </a:p>
      </dgm:t>
    </dgm:pt>
    <dgm:pt modelId="{61C91579-2383-4590-805C-070F23A0B31A}">
      <dgm:prSet phldrT="[Текст]"/>
      <dgm:spPr/>
      <dgm:t>
        <a:bodyPr/>
        <a:lstStyle/>
        <a:p>
          <a:r>
            <a:rPr lang="en-US" dirty="0">
              <a:hlinkClick xmlns:r="http://schemas.openxmlformats.org/officeDocument/2006/relationships" r:id="rId1"/>
            </a:rPr>
            <a:t>http://</a:t>
          </a:r>
          <a:r>
            <a:rPr lang="en-US" dirty="0">
              <a:solidFill>
                <a:srgbClr val="003300"/>
              </a:solidFill>
              <a:hlinkClick xmlns:r="http://schemas.openxmlformats.org/officeDocument/2006/relationships" r:id="rId1"/>
            </a:rPr>
            <a:t>exchange.smarttech.com</a:t>
          </a:r>
          <a:r>
            <a:rPr lang="ru-RU" dirty="0">
              <a:solidFill>
                <a:srgbClr val="003300"/>
              </a:solidFill>
            </a:rPr>
            <a:t> (можно скачать готовые занятия и игры)</a:t>
          </a:r>
        </a:p>
        <a:p>
          <a:r>
            <a:rPr lang="ru-RU" dirty="0">
              <a:solidFill>
                <a:srgbClr val="003300"/>
              </a:solidFill>
            </a:rPr>
            <a:t>Интернет-поисковики с выходом на обучающие видео-сюжеты</a:t>
          </a:r>
        </a:p>
      </dgm:t>
    </dgm:pt>
    <dgm:pt modelId="{1D640471-060D-4BF0-A6DA-10C7F2DF503F}" type="parTrans" cxnId="{C5BC1337-BB17-4EE3-8881-3D5E6BDC76E1}">
      <dgm:prSet/>
      <dgm:spPr/>
      <dgm:t>
        <a:bodyPr/>
        <a:lstStyle/>
        <a:p>
          <a:endParaRPr lang="ru-RU"/>
        </a:p>
      </dgm:t>
    </dgm:pt>
    <dgm:pt modelId="{ACFDF73A-7E2C-43CC-8848-7BDD02DAC8E7}" type="sibTrans" cxnId="{C5BC1337-BB17-4EE3-8881-3D5E6BDC76E1}">
      <dgm:prSet/>
      <dgm:spPr/>
      <dgm:t>
        <a:bodyPr/>
        <a:lstStyle/>
        <a:p>
          <a:endParaRPr lang="ru-RU"/>
        </a:p>
      </dgm:t>
    </dgm:pt>
    <dgm:pt modelId="{96D0EEFC-E07D-4EF5-8BBE-621F3EEF4EAA}" type="pres">
      <dgm:prSet presAssocID="{E1F9C355-08CC-42B5-9F49-85F90F45521E}" presName="linear" presStyleCnt="0">
        <dgm:presLayoutVars>
          <dgm:dir/>
          <dgm:resizeHandles val="exact"/>
        </dgm:presLayoutVars>
      </dgm:prSet>
      <dgm:spPr/>
    </dgm:pt>
    <dgm:pt modelId="{4BA990DA-E011-4B69-A1A4-269B6F58721B}" type="pres">
      <dgm:prSet presAssocID="{5A345D78-D16D-4021-A07B-1E35926F37E4}" presName="comp" presStyleCnt="0"/>
      <dgm:spPr/>
    </dgm:pt>
    <dgm:pt modelId="{93C70E77-1338-4B0E-A760-328260C69538}" type="pres">
      <dgm:prSet presAssocID="{5A345D78-D16D-4021-A07B-1E35926F37E4}" presName="box" presStyleLbl="node1" presStyleIdx="0" presStyleCnt="5"/>
      <dgm:spPr/>
    </dgm:pt>
    <dgm:pt modelId="{972DE83F-07BC-49B9-8649-EB4F71B541E0}" type="pres">
      <dgm:prSet presAssocID="{5A345D78-D16D-4021-A07B-1E35926F37E4}" presName="img" presStyleLbl="fgImgPlace1" presStyleIdx="0" presStyleCnt="5" custScaleX="55315"/>
      <dgm:spPr>
        <a:blipFill>
          <a:blip xmlns:r="http://schemas.openxmlformats.org/officeDocument/2006/relationships" r:embed="rId2"/>
          <a:srcRect/>
          <a:stretch>
            <a:fillRect t="-1000" b="-1000"/>
          </a:stretch>
        </a:blipFill>
      </dgm:spPr>
    </dgm:pt>
    <dgm:pt modelId="{897EA713-CC20-43C3-8987-A527C1B8D3EB}" type="pres">
      <dgm:prSet presAssocID="{5A345D78-D16D-4021-A07B-1E35926F37E4}" presName="text" presStyleLbl="node1" presStyleIdx="0" presStyleCnt="5">
        <dgm:presLayoutVars>
          <dgm:bulletEnabled val="1"/>
        </dgm:presLayoutVars>
      </dgm:prSet>
      <dgm:spPr/>
    </dgm:pt>
    <dgm:pt modelId="{23399F64-85BB-4E89-B23A-B42699D673EB}" type="pres">
      <dgm:prSet presAssocID="{8E36F05B-1895-4C90-BEAF-1D6B47D7E2CF}" presName="spacer" presStyleCnt="0"/>
      <dgm:spPr/>
    </dgm:pt>
    <dgm:pt modelId="{49CF877D-BDAE-494B-9091-7718481255FE}" type="pres">
      <dgm:prSet presAssocID="{C6F1A278-AF35-41ED-AD6E-921FF948EFFB}" presName="comp" presStyleCnt="0"/>
      <dgm:spPr/>
    </dgm:pt>
    <dgm:pt modelId="{B86161EF-7751-4473-896B-1FAE5591FFD0}" type="pres">
      <dgm:prSet presAssocID="{C6F1A278-AF35-41ED-AD6E-921FF948EFFB}" presName="box" presStyleLbl="node1" presStyleIdx="1" presStyleCnt="5"/>
      <dgm:spPr/>
    </dgm:pt>
    <dgm:pt modelId="{FB154BF9-4C01-4A3D-A9A1-35071ADA0A63}" type="pres">
      <dgm:prSet presAssocID="{C6F1A278-AF35-41ED-AD6E-921FF948EFFB}" presName="img" presStyleLbl="fgImgPlace1" presStyleIdx="1" presStyleCnt="5" custScaleX="55315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</dgm:spPr>
    </dgm:pt>
    <dgm:pt modelId="{2C6D60D4-3DE9-404B-8481-8CE57E6265BD}" type="pres">
      <dgm:prSet presAssocID="{C6F1A278-AF35-41ED-AD6E-921FF948EFFB}" presName="text" presStyleLbl="node1" presStyleIdx="1" presStyleCnt="5">
        <dgm:presLayoutVars>
          <dgm:bulletEnabled val="1"/>
        </dgm:presLayoutVars>
      </dgm:prSet>
      <dgm:spPr/>
    </dgm:pt>
    <dgm:pt modelId="{E0A70321-931B-4AD4-AD0F-E2831033C60D}" type="pres">
      <dgm:prSet presAssocID="{6021AD0A-1A00-40FF-BE54-F40D3D0AA2B0}" presName="spacer" presStyleCnt="0"/>
      <dgm:spPr/>
    </dgm:pt>
    <dgm:pt modelId="{DBBE16B2-FF57-45E6-8714-072C3A0F5DFE}" type="pres">
      <dgm:prSet presAssocID="{72373CD2-044D-4B02-963D-8DC8F9541E4B}" presName="comp" presStyleCnt="0"/>
      <dgm:spPr/>
    </dgm:pt>
    <dgm:pt modelId="{E855EF9B-8D62-45BB-BBD9-8DCE33EE9C67}" type="pres">
      <dgm:prSet presAssocID="{72373CD2-044D-4B02-963D-8DC8F9541E4B}" presName="box" presStyleLbl="node1" presStyleIdx="2" presStyleCnt="5"/>
      <dgm:spPr/>
    </dgm:pt>
    <dgm:pt modelId="{8E504AB5-5237-4255-9B6E-90FBF700EA48}" type="pres">
      <dgm:prSet presAssocID="{72373CD2-044D-4B02-963D-8DC8F9541E4B}" presName="img" presStyleLbl="fgImgPlace1" presStyleIdx="2" presStyleCnt="5" custScaleX="55315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</dgm:spPr>
    </dgm:pt>
    <dgm:pt modelId="{C3314692-60F0-4BF4-8833-20738B52A2A5}" type="pres">
      <dgm:prSet presAssocID="{72373CD2-044D-4B02-963D-8DC8F9541E4B}" presName="text" presStyleLbl="node1" presStyleIdx="2" presStyleCnt="5">
        <dgm:presLayoutVars>
          <dgm:bulletEnabled val="1"/>
        </dgm:presLayoutVars>
      </dgm:prSet>
      <dgm:spPr/>
    </dgm:pt>
    <dgm:pt modelId="{283CF26C-C3E4-4336-AB13-82094E15A45C}" type="pres">
      <dgm:prSet presAssocID="{8D1C32FE-6C02-4EBA-AF00-008497F8BBCD}" presName="spacer" presStyleCnt="0"/>
      <dgm:spPr/>
    </dgm:pt>
    <dgm:pt modelId="{ED933858-7243-4B35-B7FD-DB0B1CCD319A}" type="pres">
      <dgm:prSet presAssocID="{BD9D0A1A-CABA-4791-90D9-C9AE96359DB9}" presName="comp" presStyleCnt="0"/>
      <dgm:spPr/>
    </dgm:pt>
    <dgm:pt modelId="{1F8AEA6B-EA38-48D6-A602-BAC3613BBCA0}" type="pres">
      <dgm:prSet presAssocID="{BD9D0A1A-CABA-4791-90D9-C9AE96359DB9}" presName="box" presStyleLbl="node1" presStyleIdx="3" presStyleCnt="5"/>
      <dgm:spPr/>
    </dgm:pt>
    <dgm:pt modelId="{5448A1F9-EA3D-48E0-8DA6-DB4D5B5A0400}" type="pres">
      <dgm:prSet presAssocID="{BD9D0A1A-CABA-4791-90D9-C9AE96359DB9}" presName="img" presStyleLbl="fgImgPlace1" presStyleIdx="3" presStyleCnt="5" custScaleX="55315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</dgm:spPr>
    </dgm:pt>
    <dgm:pt modelId="{F64A72A9-4675-4825-B69D-3FF4B5C167B7}" type="pres">
      <dgm:prSet presAssocID="{BD9D0A1A-CABA-4791-90D9-C9AE96359DB9}" presName="text" presStyleLbl="node1" presStyleIdx="3" presStyleCnt="5">
        <dgm:presLayoutVars>
          <dgm:bulletEnabled val="1"/>
        </dgm:presLayoutVars>
      </dgm:prSet>
      <dgm:spPr/>
    </dgm:pt>
    <dgm:pt modelId="{5AE61028-F65A-41C0-83CB-CB9053626208}" type="pres">
      <dgm:prSet presAssocID="{A4D696C6-8B17-4F3E-A356-47DD513F6F0B}" presName="spacer" presStyleCnt="0"/>
      <dgm:spPr/>
    </dgm:pt>
    <dgm:pt modelId="{B1C48233-0455-42A8-9C43-8241934FAFF9}" type="pres">
      <dgm:prSet presAssocID="{61C91579-2383-4590-805C-070F23A0B31A}" presName="comp" presStyleCnt="0"/>
      <dgm:spPr/>
    </dgm:pt>
    <dgm:pt modelId="{2CC82F1B-4E23-4EB9-B33E-DC3FBA8F5909}" type="pres">
      <dgm:prSet presAssocID="{61C91579-2383-4590-805C-070F23A0B31A}" presName="box" presStyleLbl="node1" presStyleIdx="4" presStyleCnt="5"/>
      <dgm:spPr/>
    </dgm:pt>
    <dgm:pt modelId="{1E5535BA-363C-4928-BA8D-72BFAFF63887}" type="pres">
      <dgm:prSet presAssocID="{61C91579-2383-4590-805C-070F23A0B31A}" presName="img" presStyleLbl="fgImgPlace1" presStyleIdx="4" presStyleCnt="5" custScaleX="55315"/>
      <dgm:spPr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CA326FF3-A344-495B-9931-F6A7706931ED}" type="pres">
      <dgm:prSet presAssocID="{61C91579-2383-4590-805C-070F23A0B31A}" presName="text" presStyleLbl="node1" presStyleIdx="4" presStyleCnt="5">
        <dgm:presLayoutVars>
          <dgm:bulletEnabled val="1"/>
        </dgm:presLayoutVars>
      </dgm:prSet>
      <dgm:spPr/>
    </dgm:pt>
  </dgm:ptLst>
  <dgm:cxnLst>
    <dgm:cxn modelId="{B799DC15-9B18-42D9-80D0-42BF56ECE930}" type="presOf" srcId="{C6F1A278-AF35-41ED-AD6E-921FF948EFFB}" destId="{B86161EF-7751-4473-896B-1FAE5591FFD0}" srcOrd="0" destOrd="0" presId="urn:microsoft.com/office/officeart/2005/8/layout/vList4"/>
    <dgm:cxn modelId="{017B9917-E80F-4D12-BD7F-C78A601A1466}" type="presOf" srcId="{BD9D0A1A-CABA-4791-90D9-C9AE96359DB9}" destId="{F64A72A9-4675-4825-B69D-3FF4B5C167B7}" srcOrd="1" destOrd="0" presId="urn:microsoft.com/office/officeart/2005/8/layout/vList4"/>
    <dgm:cxn modelId="{5C9BA71B-DD1D-4E66-8D31-00111D994CC2}" type="presOf" srcId="{61C91579-2383-4590-805C-070F23A0B31A}" destId="{2CC82F1B-4E23-4EB9-B33E-DC3FBA8F5909}" srcOrd="0" destOrd="0" presId="urn:microsoft.com/office/officeart/2005/8/layout/vList4"/>
    <dgm:cxn modelId="{5CD36B2D-648A-4549-A5C5-ECA5EEAC6819}" type="presOf" srcId="{5A345D78-D16D-4021-A07B-1E35926F37E4}" destId="{897EA713-CC20-43C3-8987-A527C1B8D3EB}" srcOrd="1" destOrd="0" presId="urn:microsoft.com/office/officeart/2005/8/layout/vList4"/>
    <dgm:cxn modelId="{C5BC1337-BB17-4EE3-8881-3D5E6BDC76E1}" srcId="{E1F9C355-08CC-42B5-9F49-85F90F45521E}" destId="{61C91579-2383-4590-805C-070F23A0B31A}" srcOrd="4" destOrd="0" parTransId="{1D640471-060D-4BF0-A6DA-10C7F2DF503F}" sibTransId="{ACFDF73A-7E2C-43CC-8848-7BDD02DAC8E7}"/>
    <dgm:cxn modelId="{20214263-B2E4-4481-BA59-C9A5F31DB63D}" type="presOf" srcId="{5A345D78-D16D-4021-A07B-1E35926F37E4}" destId="{93C70E77-1338-4B0E-A760-328260C69538}" srcOrd="0" destOrd="0" presId="urn:microsoft.com/office/officeart/2005/8/layout/vList4"/>
    <dgm:cxn modelId="{69E0F365-023A-42C8-A773-C671570D6978}" type="presOf" srcId="{E1F9C355-08CC-42B5-9F49-85F90F45521E}" destId="{96D0EEFC-E07D-4EF5-8BBE-621F3EEF4EAA}" srcOrd="0" destOrd="0" presId="urn:microsoft.com/office/officeart/2005/8/layout/vList4"/>
    <dgm:cxn modelId="{244A8255-43B6-4BCB-A0F6-3F427A6A4686}" srcId="{E1F9C355-08CC-42B5-9F49-85F90F45521E}" destId="{C6F1A278-AF35-41ED-AD6E-921FF948EFFB}" srcOrd="1" destOrd="0" parTransId="{07E6A6A2-C224-4ED3-97DC-3E4B8FBE7620}" sibTransId="{6021AD0A-1A00-40FF-BE54-F40D3D0AA2B0}"/>
    <dgm:cxn modelId="{7A338E75-2BC5-4898-B8BB-B60B13F76241}" srcId="{E1F9C355-08CC-42B5-9F49-85F90F45521E}" destId="{72373CD2-044D-4B02-963D-8DC8F9541E4B}" srcOrd="2" destOrd="0" parTransId="{27293ECC-ABC6-4A73-886A-1214F1274CC5}" sibTransId="{8D1C32FE-6C02-4EBA-AF00-008497F8BBCD}"/>
    <dgm:cxn modelId="{E9562690-4E01-42BB-B26A-B375A3E95CB7}" type="presOf" srcId="{72373CD2-044D-4B02-963D-8DC8F9541E4B}" destId="{C3314692-60F0-4BF4-8833-20738B52A2A5}" srcOrd="1" destOrd="0" presId="urn:microsoft.com/office/officeart/2005/8/layout/vList4"/>
    <dgm:cxn modelId="{B10113AD-001B-40DF-98C9-72FAE0F3D916}" type="presOf" srcId="{C6F1A278-AF35-41ED-AD6E-921FF948EFFB}" destId="{2C6D60D4-3DE9-404B-8481-8CE57E6265BD}" srcOrd="1" destOrd="0" presId="urn:microsoft.com/office/officeart/2005/8/layout/vList4"/>
    <dgm:cxn modelId="{E97037C6-702A-484E-BF1E-21EC942141A1}" srcId="{E1F9C355-08CC-42B5-9F49-85F90F45521E}" destId="{5A345D78-D16D-4021-A07B-1E35926F37E4}" srcOrd="0" destOrd="0" parTransId="{EEA84426-EC53-4CF8-928C-B1C61DC1E6B8}" sibTransId="{8E36F05B-1895-4C90-BEAF-1D6B47D7E2CF}"/>
    <dgm:cxn modelId="{C9A963C7-E374-4A1E-A952-AA6908681177}" srcId="{E1F9C355-08CC-42B5-9F49-85F90F45521E}" destId="{BD9D0A1A-CABA-4791-90D9-C9AE96359DB9}" srcOrd="3" destOrd="0" parTransId="{83206528-310D-4B32-8B8C-A83980F483EE}" sibTransId="{A4D696C6-8B17-4F3E-A356-47DD513F6F0B}"/>
    <dgm:cxn modelId="{A91568CC-012B-4987-A8C1-E34B81D40509}" type="presOf" srcId="{72373CD2-044D-4B02-963D-8DC8F9541E4B}" destId="{E855EF9B-8D62-45BB-BBD9-8DCE33EE9C67}" srcOrd="0" destOrd="0" presId="urn:microsoft.com/office/officeart/2005/8/layout/vList4"/>
    <dgm:cxn modelId="{3CCAF6E6-6CA7-45B9-8C94-B52B3C96E9A2}" type="presOf" srcId="{BD9D0A1A-CABA-4791-90D9-C9AE96359DB9}" destId="{1F8AEA6B-EA38-48D6-A602-BAC3613BBCA0}" srcOrd="0" destOrd="0" presId="urn:microsoft.com/office/officeart/2005/8/layout/vList4"/>
    <dgm:cxn modelId="{37ACBAFC-8ACE-441F-8F05-054719AC794B}" type="presOf" srcId="{61C91579-2383-4590-805C-070F23A0B31A}" destId="{CA326FF3-A344-495B-9931-F6A7706931ED}" srcOrd="1" destOrd="0" presId="urn:microsoft.com/office/officeart/2005/8/layout/vList4"/>
    <dgm:cxn modelId="{5AFC8F08-24A8-4DB1-9AD3-1753B0002148}" type="presParOf" srcId="{96D0EEFC-E07D-4EF5-8BBE-621F3EEF4EAA}" destId="{4BA990DA-E011-4B69-A1A4-269B6F58721B}" srcOrd="0" destOrd="0" presId="urn:microsoft.com/office/officeart/2005/8/layout/vList4"/>
    <dgm:cxn modelId="{20FB2B3B-1048-4CF4-97D0-58F868ABABEB}" type="presParOf" srcId="{4BA990DA-E011-4B69-A1A4-269B6F58721B}" destId="{93C70E77-1338-4B0E-A760-328260C69538}" srcOrd="0" destOrd="0" presId="urn:microsoft.com/office/officeart/2005/8/layout/vList4"/>
    <dgm:cxn modelId="{4300C8BF-8318-4A4B-A2C1-F839E6B2BC93}" type="presParOf" srcId="{4BA990DA-E011-4B69-A1A4-269B6F58721B}" destId="{972DE83F-07BC-49B9-8649-EB4F71B541E0}" srcOrd="1" destOrd="0" presId="urn:microsoft.com/office/officeart/2005/8/layout/vList4"/>
    <dgm:cxn modelId="{45FB558B-9983-4C78-997E-7F8D16CDAADC}" type="presParOf" srcId="{4BA990DA-E011-4B69-A1A4-269B6F58721B}" destId="{897EA713-CC20-43C3-8987-A527C1B8D3EB}" srcOrd="2" destOrd="0" presId="urn:microsoft.com/office/officeart/2005/8/layout/vList4"/>
    <dgm:cxn modelId="{7CC46DCD-FD0A-45AA-80CC-BFE66FCA0D53}" type="presParOf" srcId="{96D0EEFC-E07D-4EF5-8BBE-621F3EEF4EAA}" destId="{23399F64-85BB-4E89-B23A-B42699D673EB}" srcOrd="1" destOrd="0" presId="urn:microsoft.com/office/officeart/2005/8/layout/vList4"/>
    <dgm:cxn modelId="{BD7D2E62-27B1-4A6D-83F8-551D558F1104}" type="presParOf" srcId="{96D0EEFC-E07D-4EF5-8BBE-621F3EEF4EAA}" destId="{49CF877D-BDAE-494B-9091-7718481255FE}" srcOrd="2" destOrd="0" presId="urn:microsoft.com/office/officeart/2005/8/layout/vList4"/>
    <dgm:cxn modelId="{C6E74D83-6A67-4F23-A4EA-71A9039ED2B4}" type="presParOf" srcId="{49CF877D-BDAE-494B-9091-7718481255FE}" destId="{B86161EF-7751-4473-896B-1FAE5591FFD0}" srcOrd="0" destOrd="0" presId="urn:microsoft.com/office/officeart/2005/8/layout/vList4"/>
    <dgm:cxn modelId="{82F22348-0D74-44FE-A44C-82A11543D58B}" type="presParOf" srcId="{49CF877D-BDAE-494B-9091-7718481255FE}" destId="{FB154BF9-4C01-4A3D-A9A1-35071ADA0A63}" srcOrd="1" destOrd="0" presId="urn:microsoft.com/office/officeart/2005/8/layout/vList4"/>
    <dgm:cxn modelId="{8B0763A4-007D-422B-8445-0B4CBF12D152}" type="presParOf" srcId="{49CF877D-BDAE-494B-9091-7718481255FE}" destId="{2C6D60D4-3DE9-404B-8481-8CE57E6265BD}" srcOrd="2" destOrd="0" presId="urn:microsoft.com/office/officeart/2005/8/layout/vList4"/>
    <dgm:cxn modelId="{01CEA211-A5C0-4B47-8438-BE4FD1029BCB}" type="presParOf" srcId="{96D0EEFC-E07D-4EF5-8BBE-621F3EEF4EAA}" destId="{E0A70321-931B-4AD4-AD0F-E2831033C60D}" srcOrd="3" destOrd="0" presId="urn:microsoft.com/office/officeart/2005/8/layout/vList4"/>
    <dgm:cxn modelId="{06C43FE2-DF95-4BE2-9D50-EB9F80334341}" type="presParOf" srcId="{96D0EEFC-E07D-4EF5-8BBE-621F3EEF4EAA}" destId="{DBBE16B2-FF57-45E6-8714-072C3A0F5DFE}" srcOrd="4" destOrd="0" presId="urn:microsoft.com/office/officeart/2005/8/layout/vList4"/>
    <dgm:cxn modelId="{0D46E044-DE5A-4088-B4A8-CDEEC9180FCC}" type="presParOf" srcId="{DBBE16B2-FF57-45E6-8714-072C3A0F5DFE}" destId="{E855EF9B-8D62-45BB-BBD9-8DCE33EE9C67}" srcOrd="0" destOrd="0" presId="urn:microsoft.com/office/officeart/2005/8/layout/vList4"/>
    <dgm:cxn modelId="{16B23233-3ADC-424B-BA33-D49090174B7F}" type="presParOf" srcId="{DBBE16B2-FF57-45E6-8714-072C3A0F5DFE}" destId="{8E504AB5-5237-4255-9B6E-90FBF700EA48}" srcOrd="1" destOrd="0" presId="urn:microsoft.com/office/officeart/2005/8/layout/vList4"/>
    <dgm:cxn modelId="{8221D7CA-2255-4475-A98B-84875C7A72B9}" type="presParOf" srcId="{DBBE16B2-FF57-45E6-8714-072C3A0F5DFE}" destId="{C3314692-60F0-4BF4-8833-20738B52A2A5}" srcOrd="2" destOrd="0" presId="urn:microsoft.com/office/officeart/2005/8/layout/vList4"/>
    <dgm:cxn modelId="{325D786A-7712-44A2-8F56-B5B1DF392089}" type="presParOf" srcId="{96D0EEFC-E07D-4EF5-8BBE-621F3EEF4EAA}" destId="{283CF26C-C3E4-4336-AB13-82094E15A45C}" srcOrd="5" destOrd="0" presId="urn:microsoft.com/office/officeart/2005/8/layout/vList4"/>
    <dgm:cxn modelId="{38048701-F537-4445-A863-5A7112A77198}" type="presParOf" srcId="{96D0EEFC-E07D-4EF5-8BBE-621F3EEF4EAA}" destId="{ED933858-7243-4B35-B7FD-DB0B1CCD319A}" srcOrd="6" destOrd="0" presId="urn:microsoft.com/office/officeart/2005/8/layout/vList4"/>
    <dgm:cxn modelId="{9ACF296D-633F-4CDE-A7A0-4D3014F34918}" type="presParOf" srcId="{ED933858-7243-4B35-B7FD-DB0B1CCD319A}" destId="{1F8AEA6B-EA38-48D6-A602-BAC3613BBCA0}" srcOrd="0" destOrd="0" presId="urn:microsoft.com/office/officeart/2005/8/layout/vList4"/>
    <dgm:cxn modelId="{87AC7A7F-D705-4EF6-B47E-F3AAD34A93D0}" type="presParOf" srcId="{ED933858-7243-4B35-B7FD-DB0B1CCD319A}" destId="{5448A1F9-EA3D-48E0-8DA6-DB4D5B5A0400}" srcOrd="1" destOrd="0" presId="urn:microsoft.com/office/officeart/2005/8/layout/vList4"/>
    <dgm:cxn modelId="{0CA05903-B54C-4E6C-9C41-C60BFA616266}" type="presParOf" srcId="{ED933858-7243-4B35-B7FD-DB0B1CCD319A}" destId="{F64A72A9-4675-4825-B69D-3FF4B5C167B7}" srcOrd="2" destOrd="0" presId="urn:microsoft.com/office/officeart/2005/8/layout/vList4"/>
    <dgm:cxn modelId="{9DBC96D1-EEA1-432D-9E9D-0B8B6D3A3C53}" type="presParOf" srcId="{96D0EEFC-E07D-4EF5-8BBE-621F3EEF4EAA}" destId="{5AE61028-F65A-41C0-83CB-CB9053626208}" srcOrd="7" destOrd="0" presId="urn:microsoft.com/office/officeart/2005/8/layout/vList4"/>
    <dgm:cxn modelId="{E3407568-72E4-40E5-88FB-BAB194152620}" type="presParOf" srcId="{96D0EEFC-E07D-4EF5-8BBE-621F3EEF4EAA}" destId="{B1C48233-0455-42A8-9C43-8241934FAFF9}" srcOrd="8" destOrd="0" presId="urn:microsoft.com/office/officeart/2005/8/layout/vList4"/>
    <dgm:cxn modelId="{7A9E44AA-5873-4EFE-98F4-CE48AE9D416E}" type="presParOf" srcId="{B1C48233-0455-42A8-9C43-8241934FAFF9}" destId="{2CC82F1B-4E23-4EB9-B33E-DC3FBA8F5909}" srcOrd="0" destOrd="0" presId="urn:microsoft.com/office/officeart/2005/8/layout/vList4"/>
    <dgm:cxn modelId="{B2154E84-0085-4B9C-904C-CBB848784F17}" type="presParOf" srcId="{B1C48233-0455-42A8-9C43-8241934FAFF9}" destId="{1E5535BA-363C-4928-BA8D-72BFAFF63887}" srcOrd="1" destOrd="0" presId="urn:microsoft.com/office/officeart/2005/8/layout/vList4"/>
    <dgm:cxn modelId="{0D0A8274-3C21-4922-9BAD-B6D3080CD0F7}" type="presParOf" srcId="{B1C48233-0455-42A8-9C43-8241934FAFF9}" destId="{CA326FF3-A344-495B-9931-F6A7706931E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4131EE-8896-44D7-A69C-A1C4998E0A3F}">
      <dsp:nvSpPr>
        <dsp:cNvPr id="0" name=""/>
        <dsp:cNvSpPr/>
      </dsp:nvSpPr>
      <dsp:spPr>
        <a:xfrm>
          <a:off x="1435001" y="-145567"/>
          <a:ext cx="5770957" cy="5770957"/>
        </a:xfrm>
        <a:prstGeom prst="circularArrow">
          <a:avLst>
            <a:gd name="adj1" fmla="val 4668"/>
            <a:gd name="adj2" fmla="val 272909"/>
            <a:gd name="adj3" fmla="val 12869332"/>
            <a:gd name="adj4" fmla="val 18005024"/>
            <a:gd name="adj5" fmla="val 4847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B5D569-F51B-4680-844D-AAC2B2D0B8E7}">
      <dsp:nvSpPr>
        <dsp:cNvPr id="0" name=""/>
        <dsp:cNvSpPr/>
      </dsp:nvSpPr>
      <dsp:spPr>
        <a:xfrm>
          <a:off x="2417612" y="745"/>
          <a:ext cx="3805735" cy="190286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400" kern="1200" dirty="0"/>
            <a:t>С чего начать?</a:t>
          </a:r>
        </a:p>
      </dsp:txBody>
      <dsp:txXfrm>
        <a:off x="2510502" y="93635"/>
        <a:ext cx="3619955" cy="1717087"/>
      </dsp:txXfrm>
    </dsp:sp>
    <dsp:sp modelId="{E2C3C22E-628A-44A1-8EA4-414D8B0016EC}">
      <dsp:nvSpPr>
        <dsp:cNvPr id="0" name=""/>
        <dsp:cNvSpPr/>
      </dsp:nvSpPr>
      <dsp:spPr>
        <a:xfrm>
          <a:off x="4565960" y="2059187"/>
          <a:ext cx="3805735" cy="190286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400" kern="1200" dirty="0"/>
            <a:t>Понять, где можно применять </a:t>
          </a:r>
        </a:p>
      </dsp:txBody>
      <dsp:txXfrm>
        <a:off x="4658850" y="2152077"/>
        <a:ext cx="3619955" cy="1717087"/>
      </dsp:txXfrm>
    </dsp:sp>
    <dsp:sp modelId="{A82E1638-ECC5-4D55-BDE0-D009AF0DD645}">
      <dsp:nvSpPr>
        <dsp:cNvPr id="0" name=""/>
        <dsp:cNvSpPr/>
      </dsp:nvSpPr>
      <dsp:spPr>
        <a:xfrm>
          <a:off x="2417612" y="4145059"/>
          <a:ext cx="3805735" cy="190286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400" kern="1200" dirty="0"/>
            <a:t>Выбрать и приобрести ИД</a:t>
          </a:r>
        </a:p>
      </dsp:txBody>
      <dsp:txXfrm>
        <a:off x="2510502" y="4237949"/>
        <a:ext cx="3619955" cy="1717087"/>
      </dsp:txXfrm>
    </dsp:sp>
    <dsp:sp modelId="{BBB4020E-47D9-42CA-93A5-D863381B95A1}">
      <dsp:nvSpPr>
        <dsp:cNvPr id="0" name=""/>
        <dsp:cNvSpPr/>
      </dsp:nvSpPr>
      <dsp:spPr>
        <a:xfrm>
          <a:off x="345455" y="2072902"/>
          <a:ext cx="3805735" cy="190286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400" kern="1200" dirty="0"/>
            <a:t>Научиться работать на ИД </a:t>
          </a:r>
        </a:p>
      </dsp:txBody>
      <dsp:txXfrm>
        <a:off x="438345" y="2165792"/>
        <a:ext cx="3619955" cy="17170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0C0969-8CDD-467D-BFC2-124645C9295A}">
      <dsp:nvSpPr>
        <dsp:cNvPr id="0" name=""/>
        <dsp:cNvSpPr/>
      </dsp:nvSpPr>
      <dsp:spPr>
        <a:xfrm rot="5400000">
          <a:off x="-405660" y="421441"/>
          <a:ext cx="2704400" cy="1893080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b="1" kern="1200" dirty="0"/>
            <a:t>ВЫБРАТЬ</a:t>
          </a:r>
        </a:p>
      </dsp:txBody>
      <dsp:txXfrm rot="-5400000">
        <a:off x="0" y="962321"/>
        <a:ext cx="1893080" cy="811320"/>
      </dsp:txXfrm>
    </dsp:sp>
    <dsp:sp modelId="{1CB2DFB0-6C9D-44F4-A810-41DA0350AEDA}">
      <dsp:nvSpPr>
        <dsp:cNvPr id="0" name=""/>
        <dsp:cNvSpPr/>
      </dsp:nvSpPr>
      <dsp:spPr>
        <a:xfrm rot="5400000">
          <a:off x="4513850" y="-2619754"/>
          <a:ext cx="1757860" cy="699939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ИД – это комплекс (компьютер, проектор, интерактивная доска, ПО)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b="1" kern="1200" dirty="0"/>
            <a:t>Короткофокусная</a:t>
          </a:r>
          <a:r>
            <a:rPr lang="ru-RU" sz="1600" kern="1200" dirty="0"/>
            <a:t> и длиннофокусная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Стационарная и передвижная (на регулируемых стойках)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Производитель (</a:t>
          </a:r>
          <a:r>
            <a:rPr lang="en-US" sz="1600" kern="1200" dirty="0"/>
            <a:t>SMART BOARD</a:t>
          </a:r>
          <a:r>
            <a:rPr lang="ru-RU" sz="1600" kern="1200" dirty="0"/>
            <a:t>, </a:t>
          </a:r>
          <a:r>
            <a:rPr lang="en-US" sz="1600" kern="1200" dirty="0"/>
            <a:t>MIMIO)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Продавец (предоставляет полную комплектацию, установку и ПО, сервисное обслуживание, </a:t>
          </a:r>
          <a:r>
            <a:rPr lang="ru-RU" sz="1600" i="1" kern="1200" dirty="0"/>
            <a:t>обучение по использованию оборудования</a:t>
          </a:r>
          <a:r>
            <a:rPr lang="ru-RU" sz="1600" kern="1200" dirty="0"/>
            <a:t>)</a:t>
          </a:r>
        </a:p>
      </dsp:txBody>
      <dsp:txXfrm rot="-5400000">
        <a:off x="1893081" y="86827"/>
        <a:ext cx="6913587" cy="1586236"/>
      </dsp:txXfrm>
    </dsp:sp>
    <dsp:sp modelId="{744985CD-1DAB-4786-B178-8892BF0A1C92}">
      <dsp:nvSpPr>
        <dsp:cNvPr id="0" name=""/>
        <dsp:cNvSpPr/>
      </dsp:nvSpPr>
      <dsp:spPr>
        <a:xfrm rot="5400000">
          <a:off x="-405660" y="2828588"/>
          <a:ext cx="2704400" cy="1893080"/>
        </a:xfrm>
        <a:prstGeom prst="chevron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b="1" kern="1200" dirty="0"/>
            <a:t>ПРИОБРЕСТИ</a:t>
          </a:r>
        </a:p>
      </dsp:txBody>
      <dsp:txXfrm rot="-5400000">
        <a:off x="0" y="3369468"/>
        <a:ext cx="1893080" cy="811320"/>
      </dsp:txXfrm>
    </dsp:sp>
    <dsp:sp modelId="{A3D8F688-2039-4A0A-9EEE-32F3CF099383}">
      <dsp:nvSpPr>
        <dsp:cNvPr id="0" name=""/>
        <dsp:cNvSpPr/>
      </dsp:nvSpPr>
      <dsp:spPr>
        <a:xfrm rot="5400000">
          <a:off x="4513850" y="-197841"/>
          <a:ext cx="1757860" cy="699939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За счет бюджетных средств (если хватит, если разрешат…)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За счет пожертвований спонсоров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За счет средств выигранного гранта (конкурса)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За счет пожертвований родителей (подготовьтесь заинтересовать их)</a:t>
          </a:r>
        </a:p>
      </dsp:txBody>
      <dsp:txXfrm rot="-5400000">
        <a:off x="1893081" y="2508740"/>
        <a:ext cx="6913587" cy="158623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C70E77-1338-4B0E-A760-328260C69538}">
      <dsp:nvSpPr>
        <dsp:cNvPr id="0" name=""/>
        <dsp:cNvSpPr/>
      </dsp:nvSpPr>
      <dsp:spPr>
        <a:xfrm>
          <a:off x="0" y="0"/>
          <a:ext cx="8568952" cy="109270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Курсы по обучению работы на интерактивной доске </a:t>
          </a:r>
          <a:r>
            <a:rPr lang="en-US" sz="2400" kern="1200" dirty="0"/>
            <a:t>SMARN BOARD </a:t>
          </a:r>
          <a:r>
            <a:rPr lang="ru-RU" sz="2400" kern="1200" dirty="0"/>
            <a:t>с оригинальным ПО</a:t>
          </a:r>
        </a:p>
      </dsp:txBody>
      <dsp:txXfrm>
        <a:off x="1823061" y="0"/>
        <a:ext cx="6745890" cy="1092707"/>
      </dsp:txXfrm>
    </dsp:sp>
    <dsp:sp modelId="{972DE83F-07BC-49B9-8649-EB4F71B541E0}">
      <dsp:nvSpPr>
        <dsp:cNvPr id="0" name=""/>
        <dsp:cNvSpPr/>
      </dsp:nvSpPr>
      <dsp:spPr>
        <a:xfrm>
          <a:off x="492174" y="109270"/>
          <a:ext cx="947983" cy="87416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/>
          <a:stretch>
            <a:fillRect t="-1000" b="-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6161EF-7751-4473-896B-1FAE5591FFD0}">
      <dsp:nvSpPr>
        <dsp:cNvPr id="0" name=""/>
        <dsp:cNvSpPr/>
      </dsp:nvSpPr>
      <dsp:spPr>
        <a:xfrm>
          <a:off x="0" y="1201978"/>
          <a:ext cx="8568952" cy="1092707"/>
        </a:xfrm>
        <a:prstGeom prst="roundRect">
          <a:avLst>
            <a:gd name="adj" fmla="val 10000"/>
          </a:avLst>
        </a:prstGeom>
        <a:solidFill>
          <a:schemeClr val="accent4">
            <a:hueOff val="-1116192"/>
            <a:satOff val="6725"/>
            <a:lumOff val="53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Студенты, пришедшие на практику и владеющие интерактивными технологиями</a:t>
          </a:r>
        </a:p>
      </dsp:txBody>
      <dsp:txXfrm>
        <a:off x="1823061" y="1201978"/>
        <a:ext cx="6745890" cy="1092707"/>
      </dsp:txXfrm>
    </dsp:sp>
    <dsp:sp modelId="{FB154BF9-4C01-4A3D-A9A1-35071ADA0A63}">
      <dsp:nvSpPr>
        <dsp:cNvPr id="0" name=""/>
        <dsp:cNvSpPr/>
      </dsp:nvSpPr>
      <dsp:spPr>
        <a:xfrm>
          <a:off x="492174" y="1311248"/>
          <a:ext cx="947983" cy="87416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55EF9B-8D62-45BB-BBD9-8DCE33EE9C67}">
      <dsp:nvSpPr>
        <dsp:cNvPr id="0" name=""/>
        <dsp:cNvSpPr/>
      </dsp:nvSpPr>
      <dsp:spPr>
        <a:xfrm>
          <a:off x="0" y="2403956"/>
          <a:ext cx="8568952" cy="1092707"/>
        </a:xfrm>
        <a:prstGeom prst="roundRect">
          <a:avLst>
            <a:gd name="adj" fmla="val 10000"/>
          </a:avLst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Студенты, пришедшие на практику и владеющие интерактивными технологиями</a:t>
          </a:r>
        </a:p>
      </dsp:txBody>
      <dsp:txXfrm>
        <a:off x="1823061" y="2403956"/>
        <a:ext cx="6745890" cy="1092707"/>
      </dsp:txXfrm>
    </dsp:sp>
    <dsp:sp modelId="{8E504AB5-5237-4255-9B6E-90FBF700EA48}">
      <dsp:nvSpPr>
        <dsp:cNvPr id="0" name=""/>
        <dsp:cNvSpPr/>
      </dsp:nvSpPr>
      <dsp:spPr>
        <a:xfrm>
          <a:off x="492174" y="2513226"/>
          <a:ext cx="947983" cy="87416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8AEA6B-EA38-48D6-A602-BAC3613BBCA0}">
      <dsp:nvSpPr>
        <dsp:cNvPr id="0" name=""/>
        <dsp:cNvSpPr/>
      </dsp:nvSpPr>
      <dsp:spPr>
        <a:xfrm>
          <a:off x="0" y="3605934"/>
          <a:ext cx="8568952" cy="1092707"/>
        </a:xfrm>
        <a:prstGeom prst="roundRect">
          <a:avLst>
            <a:gd name="adj" fmla="val 10000"/>
          </a:avLst>
        </a:prstGeom>
        <a:solidFill>
          <a:schemeClr val="accent4">
            <a:hueOff val="-3348577"/>
            <a:satOff val="20174"/>
            <a:lumOff val="161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Консультации опытных коллег</a:t>
          </a:r>
        </a:p>
      </dsp:txBody>
      <dsp:txXfrm>
        <a:off x="1823061" y="3605934"/>
        <a:ext cx="6745890" cy="1092707"/>
      </dsp:txXfrm>
    </dsp:sp>
    <dsp:sp modelId="{5448A1F9-EA3D-48E0-8DA6-DB4D5B5A0400}">
      <dsp:nvSpPr>
        <dsp:cNvPr id="0" name=""/>
        <dsp:cNvSpPr/>
      </dsp:nvSpPr>
      <dsp:spPr>
        <a:xfrm>
          <a:off x="492174" y="3715204"/>
          <a:ext cx="947983" cy="87416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C82F1B-4E23-4EB9-B33E-DC3FBA8F5909}">
      <dsp:nvSpPr>
        <dsp:cNvPr id="0" name=""/>
        <dsp:cNvSpPr/>
      </dsp:nvSpPr>
      <dsp:spPr>
        <a:xfrm>
          <a:off x="0" y="4807912"/>
          <a:ext cx="8568952" cy="1092707"/>
        </a:xfrm>
        <a:prstGeom prst="roundRect">
          <a:avLst>
            <a:gd name="adj" fmla="val 1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hlinkClick xmlns:r="http://schemas.openxmlformats.org/officeDocument/2006/relationships" r:id="rId5"/>
            </a:rPr>
            <a:t>http://</a:t>
          </a:r>
          <a:r>
            <a:rPr lang="en-US" sz="1900" kern="1200" dirty="0">
              <a:solidFill>
                <a:srgbClr val="003300"/>
              </a:solidFill>
              <a:hlinkClick xmlns:r="http://schemas.openxmlformats.org/officeDocument/2006/relationships" r:id="rId5"/>
            </a:rPr>
            <a:t>exchange.smarttech.com</a:t>
          </a:r>
          <a:r>
            <a:rPr lang="ru-RU" sz="1900" kern="1200" dirty="0">
              <a:solidFill>
                <a:srgbClr val="003300"/>
              </a:solidFill>
            </a:rPr>
            <a:t> (можно скачать готовые занятия и игры)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solidFill>
                <a:srgbClr val="003300"/>
              </a:solidFill>
            </a:rPr>
            <a:t>Интернет-поисковики с выходом на обучающие видео-сюжеты</a:t>
          </a:r>
        </a:p>
      </dsp:txBody>
      <dsp:txXfrm>
        <a:off x="1823061" y="4807912"/>
        <a:ext cx="6745890" cy="1092707"/>
      </dsp:txXfrm>
    </dsp:sp>
    <dsp:sp modelId="{1E5535BA-363C-4928-BA8D-72BFAFF63887}">
      <dsp:nvSpPr>
        <dsp:cNvPr id="0" name=""/>
        <dsp:cNvSpPr/>
      </dsp:nvSpPr>
      <dsp:spPr>
        <a:xfrm>
          <a:off x="492174" y="4917183"/>
          <a:ext cx="947983" cy="87416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35" r:id="rId2"/>
    <p:sldLayoutId id="2147484136" r:id="rId3"/>
    <p:sldLayoutId id="2147484137" r:id="rId4"/>
    <p:sldLayoutId id="2147484138" r:id="rId5"/>
    <p:sldLayoutId id="2147484139" r:id="rId6"/>
    <p:sldLayoutId id="2147484140" r:id="rId7"/>
    <p:sldLayoutId id="2147484141" r:id="rId8"/>
    <p:sldLayoutId id="2147484142" r:id="rId9"/>
    <p:sldLayoutId id="2147484143" r:id="rId10"/>
    <p:sldLayoutId id="2147484144" r:id="rId11"/>
  </p:sldLayoutIdLst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Layout" Target="../diagrams/layout2.xml"/><Relationship Id="rId7" Type="http://schemas.openxmlformats.org/officeDocument/2006/relationships/slide" Target="slide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Layout" Target="../diagrams/layout3.xml"/><Relationship Id="rId7" Type="http://schemas.openxmlformats.org/officeDocument/2006/relationships/slide" Target="slide2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9552" y="954887"/>
            <a:ext cx="8064896" cy="19389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all" dirty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80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  <a:reflection blurRad="12700" stA="28000" endPos="45000" dist="1000" dir="5400000" sy="-100000" algn="bl" rotWithShape="0"/>
                </a:effectLst>
              </a:rPr>
              <a:t>Интерактивная доска</a:t>
            </a:r>
          </a:p>
          <a:p>
            <a:pPr algn="ctr"/>
            <a:r>
              <a:rPr lang="ru-RU" sz="4000" b="1" cap="all" dirty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80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  <a:reflection blurRad="12700" stA="28000" endPos="45000" dist="1000" dir="5400000" sy="-100000" algn="bl" rotWithShape="0"/>
                </a:effectLst>
              </a:rPr>
              <a:t>в образовательной среде</a:t>
            </a:r>
          </a:p>
          <a:p>
            <a:pPr algn="ctr"/>
            <a:r>
              <a:rPr lang="ru-RU" sz="4000" b="1" cap="all" dirty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80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  <a:reflection blurRad="12700" stA="28000" endPos="45000" dist="1000" dir="5400000" sy="-100000" algn="bl" rotWithShape="0"/>
                </a:effectLst>
              </a:rPr>
              <a:t>современного детского сада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3848" y="4509120"/>
            <a:ext cx="39693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latin typeface="Comic Sans MS" pitchFamily="66" charset="0"/>
              </a:rPr>
              <a:t>Хохлова М.Ю.,</a:t>
            </a:r>
          </a:p>
          <a:p>
            <a:r>
              <a:rPr lang="ru-RU" sz="2000" b="1" dirty="0">
                <a:latin typeface="Comic Sans MS" pitchFamily="66" charset="0"/>
              </a:rPr>
              <a:t>старший воспитатель</a:t>
            </a:r>
          </a:p>
          <a:p>
            <a:r>
              <a:rPr lang="ru-RU" sz="2000" b="1" dirty="0">
                <a:latin typeface="Comic Sans MS" pitchFamily="66" charset="0"/>
              </a:rPr>
              <a:t>МБДОУ № 50 г. Красноярска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23928" y="6165304"/>
            <a:ext cx="11544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latin typeface="Comic Sans MS" pitchFamily="66" charset="0"/>
              </a:rPr>
              <a:t>2016 г.</a:t>
            </a:r>
          </a:p>
        </p:txBody>
      </p:sp>
      <p:pic>
        <p:nvPicPr>
          <p:cNvPr id="8" name="Рисунок 7" descr="0_8c7f8_fce4f7be_ori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4986" y="3216751"/>
            <a:ext cx="3555234" cy="3600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404182880"/>
              </p:ext>
            </p:extLst>
          </p:nvPr>
        </p:nvGraphicFramePr>
        <p:xfrm>
          <a:off x="323528" y="476672"/>
          <a:ext cx="8640960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07904" y="2132856"/>
            <a:ext cx="2088232" cy="2512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638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2123728" y="188640"/>
            <a:ext cx="5112568" cy="864096"/>
            <a:chOff x="4565960" y="2059187"/>
            <a:chExt cx="3805735" cy="1902867"/>
          </a:xfrm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4565960" y="2059187"/>
              <a:ext cx="3805735" cy="1902867"/>
            </a:xfrm>
            <a:prstGeom prst="roundRect">
              <a:avLst/>
            </a:pr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Скругленный прямоугольник 4"/>
            <p:cNvSpPr txBox="1"/>
            <p:nvPr/>
          </p:nvSpPr>
          <p:spPr>
            <a:xfrm>
              <a:off x="4658850" y="2152077"/>
              <a:ext cx="3619955" cy="171708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9540" tIns="129540" rIns="129540" bIns="129540" numCol="1" spcCol="1270" anchor="ctr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3400" b="1" dirty="0"/>
                <a:t>ГДЕ</a:t>
              </a:r>
              <a:r>
                <a:rPr lang="ru-RU" sz="3400" kern="1200" dirty="0"/>
                <a:t> можно применять?</a:t>
              </a: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395536" y="1268760"/>
            <a:ext cx="8352928" cy="526297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ru-RU" sz="2400" dirty="0"/>
              <a:t>для организации любых видов деятельности;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/>
              <a:t>для подгруппы детей (8 – 10 человек) одновременно;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/>
              <a:t>для повышения интереса к деятельности и концентрации внимания у детей;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/>
              <a:t>для развития сенсомоторных навыков;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/>
              <a:t>для создания действительно интерактивных игр и заданий;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/>
              <a:t>для возможности составлять интерактивные задания педагогу самому, проектируя их в зависимости от потребностей детей, целей и задач;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/>
              <a:t>для творческого самовыражения педагога;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/>
              <a:t>для многократного использования, преобразования, дополнения созданных с </a:t>
            </a:r>
            <a:r>
              <a:rPr lang="ru-RU" sz="2400"/>
              <a:t>помощью ПО </a:t>
            </a:r>
            <a:r>
              <a:rPr lang="ru-RU" sz="2400" dirty="0"/>
              <a:t>интерактивных занятий (игр, заданий);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/>
              <a:t>для сетевого обмена занятиями (играми).</a:t>
            </a:r>
          </a:p>
        </p:txBody>
      </p:sp>
      <p:pic>
        <p:nvPicPr>
          <p:cNvPr id="7" name="Рисунок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5931" y="12875"/>
            <a:ext cx="1045555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796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89070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1403648" y="260648"/>
            <a:ext cx="6474868" cy="766767"/>
            <a:chOff x="2417612" y="4145059"/>
            <a:chExt cx="3805735" cy="1902867"/>
          </a:xfrm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2417612" y="4145059"/>
              <a:ext cx="3805735" cy="1902867"/>
            </a:xfrm>
            <a:prstGeom prst="roundRect">
              <a:avLst/>
            </a:pr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Скругленный прямоугольник 4"/>
            <p:cNvSpPr txBox="1"/>
            <p:nvPr/>
          </p:nvSpPr>
          <p:spPr>
            <a:xfrm>
              <a:off x="2510502" y="4237949"/>
              <a:ext cx="3619955" cy="171708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9540" tIns="129540" rIns="129540" bIns="129540" numCol="1" spcCol="127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3400" b="1" kern="1200" dirty="0"/>
                <a:t>КАК</a:t>
              </a:r>
              <a:r>
                <a:rPr lang="ru-RU" sz="3400" kern="1200" dirty="0"/>
                <a:t> выбрать и приобрести ИД?</a:t>
              </a:r>
            </a:p>
          </p:txBody>
        </p:sp>
      </p:grp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362226053"/>
              </p:ext>
            </p:extLst>
          </p:nvPr>
        </p:nvGraphicFramePr>
        <p:xfrm>
          <a:off x="251520" y="1397000"/>
          <a:ext cx="8892480" cy="5128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57759" y="132055"/>
            <a:ext cx="1048603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13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719572" y="116632"/>
            <a:ext cx="7776864" cy="504056"/>
            <a:chOff x="345455" y="2072902"/>
            <a:chExt cx="3805735" cy="1902867"/>
          </a:xfrm>
        </p:grpSpPr>
        <p:sp>
          <p:nvSpPr>
            <p:cNvPr id="5" name="Скругленный прямоугольник 4"/>
            <p:cNvSpPr/>
            <p:nvPr/>
          </p:nvSpPr>
          <p:spPr>
            <a:xfrm>
              <a:off x="345455" y="2072902"/>
              <a:ext cx="3805735" cy="1902867"/>
            </a:xfrm>
            <a:prstGeom prst="roundRect">
              <a:avLst/>
            </a:pr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Скругленный прямоугольник 4"/>
            <p:cNvSpPr txBox="1"/>
            <p:nvPr/>
          </p:nvSpPr>
          <p:spPr>
            <a:xfrm>
              <a:off x="438345" y="2165792"/>
              <a:ext cx="3619955" cy="171708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9540" tIns="129540" rIns="129540" bIns="129540" numCol="1" spcCol="1270" anchor="ctr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3400" b="1" kern="1200" dirty="0"/>
                <a:t>ГДЕ</a:t>
              </a:r>
              <a:r>
                <a:rPr lang="ru-RU" sz="3400" kern="1200" dirty="0"/>
                <a:t> и </a:t>
              </a:r>
              <a:r>
                <a:rPr lang="ru-RU" sz="3400" b="1" kern="1200" dirty="0"/>
                <a:t>КАК</a:t>
              </a:r>
              <a:r>
                <a:rPr lang="ru-RU" sz="3400" kern="1200" dirty="0"/>
                <a:t> научиться работать на ИД? </a:t>
              </a:r>
            </a:p>
          </p:txBody>
        </p:sp>
      </p:grp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767847013"/>
              </p:ext>
            </p:extLst>
          </p:nvPr>
        </p:nvGraphicFramePr>
        <p:xfrm>
          <a:off x="323528" y="764704"/>
          <a:ext cx="8568952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Рисунок 1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63117" y="0"/>
            <a:ext cx="666637" cy="798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117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6222643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sp>
        <p:nvSpPr>
          <p:cNvPr id="4" name="TextBox 3"/>
          <p:cNvSpPr txBox="1"/>
          <p:nvPr/>
        </p:nvSpPr>
        <p:spPr>
          <a:xfrm>
            <a:off x="841940" y="3573016"/>
            <a:ext cx="746011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>
                <a:solidFill>
                  <a:srgbClr val="7030A0"/>
                </a:solidFill>
              </a:rPr>
              <a:t>ДАВАЙТЕ ПОИГРАЕМ!</a:t>
            </a:r>
            <a:endParaRPr lang="ru-RU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168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621</TotalTime>
  <Words>292</Words>
  <Application>Microsoft Office PowerPoint</Application>
  <PresentationFormat>Экран (4:3)</PresentationFormat>
  <Paragraphs>42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Comic Sans MS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Маша</dc:creator>
  <cp:lastModifiedBy>Мария Хохлова</cp:lastModifiedBy>
  <cp:revision>63</cp:revision>
  <dcterms:created xsi:type="dcterms:W3CDTF">2012-09-15T14:31:43Z</dcterms:created>
  <dcterms:modified xsi:type="dcterms:W3CDTF">2018-01-29T04:34:38Z</dcterms:modified>
</cp:coreProperties>
</file>