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3" r:id="rId4"/>
    <p:sldId id="260" r:id="rId5"/>
    <p:sldId id="258" r:id="rId6"/>
    <p:sldId id="262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68" d="100"/>
          <a:sy n="68" d="100"/>
        </p:scale>
        <p:origin x="145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Мария Хохлова" userId="b2e9d5c7221c1fb8" providerId="LiveId" clId="{0E646AB8-5177-4D9C-A62D-A2DFD53F1EB9}"/>
    <pc:docChg chg="undo redo addSld modSld">
      <pc:chgData name="Мария Хохлова" userId="b2e9d5c7221c1fb8" providerId="LiveId" clId="{0E646AB8-5177-4D9C-A62D-A2DFD53F1EB9}" dt="2018-02-26T04:57:57.532" v="150" actId="1076"/>
      <pc:docMkLst>
        <pc:docMk/>
      </pc:docMkLst>
      <pc:sldChg chg="modSp">
        <pc:chgData name="Мария Хохлова" userId="b2e9d5c7221c1fb8" providerId="LiveId" clId="{0E646AB8-5177-4D9C-A62D-A2DFD53F1EB9}" dt="2018-02-26T04:57:57.532" v="150" actId="1076"/>
        <pc:sldMkLst>
          <pc:docMk/>
          <pc:sldMk cId="0" sldId="256"/>
        </pc:sldMkLst>
        <pc:spChg chg="mod">
          <ac:chgData name="Мария Хохлова" userId="b2e9d5c7221c1fb8" providerId="LiveId" clId="{0E646AB8-5177-4D9C-A62D-A2DFD53F1EB9}" dt="2018-02-26T04:57:57.532" v="150" actId="1076"/>
          <ac:spMkLst>
            <pc:docMk/>
            <pc:sldMk cId="0" sldId="256"/>
            <ac:spMk id="4" creationId="{00000000-0000-0000-0000-000000000000}"/>
          </ac:spMkLst>
        </pc:spChg>
        <pc:spChg chg="mod">
          <ac:chgData name="Мария Хохлова" userId="b2e9d5c7221c1fb8" providerId="LiveId" clId="{0E646AB8-5177-4D9C-A62D-A2DFD53F1EB9}" dt="2018-02-26T04:45:08.625" v="7" actId="14100"/>
          <ac:spMkLst>
            <pc:docMk/>
            <pc:sldMk cId="0" sldId="256"/>
            <ac:spMk id="5" creationId="{00000000-0000-0000-0000-000000000000}"/>
          </ac:spMkLst>
        </pc:spChg>
      </pc:sldChg>
      <pc:sldChg chg="modSp">
        <pc:chgData name="Мария Хохлова" userId="b2e9d5c7221c1fb8" providerId="LiveId" clId="{0E646AB8-5177-4D9C-A62D-A2DFD53F1EB9}" dt="2018-02-26T04:55:39.842" v="149" actId="1076"/>
        <pc:sldMkLst>
          <pc:docMk/>
          <pc:sldMk cId="0" sldId="258"/>
        </pc:sldMkLst>
        <pc:spChg chg="mod">
          <ac:chgData name="Мария Хохлова" userId="b2e9d5c7221c1fb8" providerId="LiveId" clId="{0E646AB8-5177-4D9C-A62D-A2DFD53F1EB9}" dt="2018-02-26T04:55:39.842" v="149" actId="1076"/>
          <ac:spMkLst>
            <pc:docMk/>
            <pc:sldMk cId="0" sldId="258"/>
            <ac:spMk id="2" creationId="{00000000-0000-0000-0000-000000000000}"/>
          </ac:spMkLst>
        </pc:spChg>
      </pc:sldChg>
      <pc:sldChg chg="modSp">
        <pc:chgData name="Мария Хохлова" userId="b2e9d5c7221c1fb8" providerId="LiveId" clId="{0E646AB8-5177-4D9C-A62D-A2DFD53F1EB9}" dt="2018-02-26T04:51:10.421" v="97" actId="20577"/>
        <pc:sldMkLst>
          <pc:docMk/>
          <pc:sldMk cId="1699087889" sldId="260"/>
        </pc:sldMkLst>
        <pc:spChg chg="mod">
          <ac:chgData name="Мария Хохлова" userId="b2e9d5c7221c1fb8" providerId="LiveId" clId="{0E646AB8-5177-4D9C-A62D-A2DFD53F1EB9}" dt="2018-02-26T04:49:05.038" v="66" actId="20577"/>
          <ac:spMkLst>
            <pc:docMk/>
            <pc:sldMk cId="1699087889" sldId="260"/>
            <ac:spMk id="2" creationId="{00000000-0000-0000-0000-000000000000}"/>
          </ac:spMkLst>
        </pc:spChg>
        <pc:spChg chg="mod">
          <ac:chgData name="Мария Хохлова" userId="b2e9d5c7221c1fb8" providerId="LiveId" clId="{0E646AB8-5177-4D9C-A62D-A2DFD53F1EB9}" dt="2018-02-26T04:49:55.313" v="75" actId="255"/>
          <ac:spMkLst>
            <pc:docMk/>
            <pc:sldMk cId="1699087889" sldId="260"/>
            <ac:spMk id="4" creationId="{00000000-0000-0000-0000-000000000000}"/>
          </ac:spMkLst>
        </pc:spChg>
        <pc:spChg chg="mod">
          <ac:chgData name="Мария Хохлова" userId="b2e9d5c7221c1fb8" providerId="LiveId" clId="{0E646AB8-5177-4D9C-A62D-A2DFD53F1EB9}" dt="2018-02-26T04:51:10.421" v="97" actId="20577"/>
          <ac:spMkLst>
            <pc:docMk/>
            <pc:sldMk cId="1699087889" sldId="260"/>
            <ac:spMk id="6" creationId="{00000000-0000-0000-0000-000000000000}"/>
          </ac:spMkLst>
        </pc:spChg>
      </pc:sldChg>
      <pc:sldChg chg="modSp">
        <pc:chgData name="Мария Хохлова" userId="b2e9d5c7221c1fb8" providerId="LiveId" clId="{0E646AB8-5177-4D9C-A62D-A2DFD53F1EB9}" dt="2018-02-26T04:47:20.030" v="33" actId="1076"/>
        <pc:sldMkLst>
          <pc:docMk/>
          <pc:sldMk cId="2616917915" sldId="261"/>
        </pc:sldMkLst>
        <pc:spChg chg="mod">
          <ac:chgData name="Мария Хохлова" userId="b2e9d5c7221c1fb8" providerId="LiveId" clId="{0E646AB8-5177-4D9C-A62D-A2DFD53F1EB9}" dt="2018-02-26T04:47:20.030" v="33" actId="1076"/>
          <ac:spMkLst>
            <pc:docMk/>
            <pc:sldMk cId="2616917915" sldId="261"/>
            <ac:spMk id="2" creationId="{00000000-0000-0000-0000-000000000000}"/>
          </ac:spMkLst>
        </pc:spChg>
      </pc:sldChg>
      <pc:sldChg chg="modSp add">
        <pc:chgData name="Мария Хохлова" userId="b2e9d5c7221c1fb8" providerId="LiveId" clId="{0E646AB8-5177-4D9C-A62D-A2DFD53F1EB9}" dt="2018-02-26T04:47:54.901" v="49" actId="20577"/>
        <pc:sldMkLst>
          <pc:docMk/>
          <pc:sldMk cId="2932742097" sldId="263"/>
        </pc:sldMkLst>
        <pc:spChg chg="mod">
          <ac:chgData name="Мария Хохлова" userId="b2e9d5c7221c1fb8" providerId="LiveId" clId="{0E646AB8-5177-4D9C-A62D-A2DFD53F1EB9}" dt="2018-02-26T04:47:54.901" v="49" actId="20577"/>
          <ac:spMkLst>
            <pc:docMk/>
            <pc:sldMk cId="2932742097" sldId="263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039B4-C6C9-4014-983E-700A81EF04D8}" type="datetimeFigureOut">
              <a:rPr lang="ru-RU"/>
              <a:pPr>
                <a:defRPr/>
              </a:pPr>
              <a:t>26.02.2018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D528A-13F1-4C46-80B6-D667B8A30B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B773A-858B-4ACA-997D-B254E9562280}" type="datetimeFigureOut">
              <a:rPr lang="ru-RU"/>
              <a:pPr>
                <a:defRPr/>
              </a:pPr>
              <a:t>26.02.2018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1C146-BA75-4B7B-86BB-71441EB82E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9DAFD-1D76-42C4-857E-A7DE42CCB818}" type="datetimeFigureOut">
              <a:rPr lang="ru-RU"/>
              <a:pPr>
                <a:defRPr/>
              </a:pPr>
              <a:t>26.02.2018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0668C-9557-4892-BC2C-42735A645F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D4239-3145-4FE3-9BF4-6D02C9016048}" type="datetimeFigureOut">
              <a:rPr lang="ru-RU"/>
              <a:pPr>
                <a:defRPr/>
              </a:pPr>
              <a:t>26.02.2018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385EA-A441-4493-BEC5-677137EACE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60F8-2D34-45AE-9C30-B2BC02A8A8F0}" type="datetimeFigureOut">
              <a:rPr lang="ru-RU"/>
              <a:pPr>
                <a:defRPr/>
              </a:pPr>
              <a:t>26.02.2018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B466D-0730-4723-A816-856EBD3CB1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A5BF8-CEFF-4498-9E5B-0659B1BEA140}" type="datetimeFigureOut">
              <a:rPr lang="ru-RU"/>
              <a:pPr>
                <a:defRPr/>
              </a:pPr>
              <a:t>26.02.2018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411B1-DBE8-4504-9E58-03DE57CD9B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52A29-64BE-47EC-A752-C8237B6688A4}" type="datetimeFigureOut">
              <a:rPr lang="ru-RU"/>
              <a:pPr>
                <a:defRPr/>
              </a:pPr>
              <a:t>26.02.2018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7791E-071A-435A-9D78-115F50E04F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AE6D3-526A-4EA5-9047-E4221578B1B7}" type="datetimeFigureOut">
              <a:rPr lang="ru-RU"/>
              <a:pPr>
                <a:defRPr/>
              </a:pPr>
              <a:t>26.02.2018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A9D2F-F98D-4F0F-8F02-8D6D8CF8A8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9C37D-6148-4073-A707-89C011CF4259}" type="datetimeFigureOut">
              <a:rPr lang="ru-RU"/>
              <a:pPr>
                <a:defRPr/>
              </a:pPr>
              <a:t>26.02.2018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F4AC6-615E-4D93-8FB4-7688C78EC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F9F7F-5352-40D1-BD8E-9BA614EAEF03}" type="datetimeFigureOut">
              <a:rPr lang="ru-RU"/>
              <a:pPr>
                <a:defRPr/>
              </a:pPr>
              <a:t>26.02.2018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B9D75-5F4A-4397-B546-220AD97F79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A8855-9A38-465B-8435-939E589A421F}" type="datetimeFigureOut">
              <a:rPr lang="ru-RU"/>
              <a:pPr>
                <a:defRPr/>
              </a:pPr>
              <a:t>26.02.2018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72D64-D744-4C39-9201-9AD5484F53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9B792C-5FB1-435C-9C95-B405F1DDDF59}" type="datetimeFigureOut">
              <a:rPr lang="ru-RU"/>
              <a:pPr>
                <a:defRPr/>
              </a:pPr>
              <a:t>26.02.2018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1530D3-511C-4B54-ADD1-26E4A84C04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7664" y="3413332"/>
            <a:ext cx="69127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>
                <a:latin typeface="Comic Sans MS" panose="030F0702030302020204" pitchFamily="66" charset="0"/>
              </a:rPr>
              <a:t>Адаптированная основная образовательная программа дошкольного образования</a:t>
            </a:r>
          </a:p>
          <a:p>
            <a:pPr algn="ctr">
              <a:lnSpc>
                <a:spcPct val="150000"/>
              </a:lnSpc>
            </a:pPr>
            <a:r>
              <a:rPr lang="ru-RU" sz="2800" b="1" dirty="0">
                <a:latin typeface="Comic Sans MS" panose="030F0702030302020204" pitchFamily="66" charset="0"/>
              </a:rPr>
              <a:t>МАДОУ № 50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99993" y="116632"/>
            <a:ext cx="4644008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Для детей дошкольного возраста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(от трех до семи лет), </a:t>
            </a:r>
            <a:r>
              <a:rPr lang="ru-RU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имеющих тяжелые нарушения речи </a:t>
            </a:r>
            <a:r>
              <a:rPr lang="ru-RU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(общее недоразвитие речи </a:t>
            </a:r>
            <a:r>
              <a:rPr lang="en-US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IV</a:t>
            </a:r>
            <a:r>
              <a:rPr lang="ru-RU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уровня)</a:t>
            </a:r>
            <a:endParaRPr lang="ru-RU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752" y="2636912"/>
            <a:ext cx="9036496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30555" algn="ctr">
              <a:lnSpc>
                <a:spcPct val="115000"/>
              </a:lnSpc>
              <a:spcAft>
                <a:spcPts val="0"/>
              </a:spcAft>
            </a:pPr>
            <a:r>
              <a:rPr lang="ru-RU" sz="3200" b="1" i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Программы:</a:t>
            </a:r>
            <a:endParaRPr lang="ru-RU" sz="3200" b="1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2000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Развитие личности детей раннего и дошкольного возраста в различных видах общения и деятельности с учетом их возрастных, индивидуальных психологических и физиологических особенностей </a:t>
            </a:r>
            <a:r>
              <a:rPr lang="ru-RU" sz="2000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возраста</a:t>
            </a:r>
            <a:endParaRPr lang="ru-RU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9179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752" y="2636912"/>
            <a:ext cx="9036496" cy="349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30555" algn="ctr">
              <a:lnSpc>
                <a:spcPct val="115000"/>
              </a:lnSpc>
              <a:spcAft>
                <a:spcPts val="0"/>
              </a:spcAft>
            </a:pPr>
            <a:r>
              <a:rPr lang="ru-RU" sz="3200" b="1" i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Программы:</a:t>
            </a:r>
            <a:endParaRPr lang="ru-RU" sz="3200" b="1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2000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Развитие детей в различных видах общения и деятельности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2000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Коррекция речевых нарушений у детей 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2000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Подготовка детей к возможности жизни в Красноярском крае (знакомство с культурными и географическими особенностями территории) 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2000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Обучение основам компьютерной грамотности и работе на интерактивной доске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endParaRPr lang="ru-RU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7420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585614" y="3013105"/>
            <a:ext cx="2999017" cy="158417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/>
              <a:t>социально-коммуникативное развитие </a:t>
            </a:r>
          </a:p>
          <a:p>
            <a:pPr algn="ctr"/>
            <a:r>
              <a:rPr lang="ru-RU" sz="1200" b="1" i="1" dirty="0"/>
              <a:t>(умение общаться со сверстниками и взрослыми)</a:t>
            </a:r>
            <a:endParaRPr lang="ru-RU" sz="1200" dirty="0"/>
          </a:p>
        </p:txBody>
      </p:sp>
      <p:sp>
        <p:nvSpPr>
          <p:cNvPr id="3" name="Овал 2"/>
          <p:cNvSpPr/>
          <p:nvPr/>
        </p:nvSpPr>
        <p:spPr>
          <a:xfrm>
            <a:off x="3244428" y="1954406"/>
            <a:ext cx="2952328" cy="158417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b="1" i="1" dirty="0"/>
              <a:t>физическое развитие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1623723" y="4733214"/>
            <a:ext cx="2952328" cy="158417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/>
              <a:t>познавательное развитие</a:t>
            </a:r>
          </a:p>
          <a:p>
            <a:pPr algn="ctr"/>
            <a:r>
              <a:rPr lang="ru-RU" sz="1200" b="1" i="1" dirty="0"/>
              <a:t>(элементарные математические представления и окружающий мир)</a:t>
            </a:r>
            <a:endParaRPr lang="ru-RU" sz="1200" dirty="0"/>
          </a:p>
        </p:txBody>
      </p:sp>
      <p:sp>
        <p:nvSpPr>
          <p:cNvPr id="5" name="Овал 4"/>
          <p:cNvSpPr/>
          <p:nvPr/>
        </p:nvSpPr>
        <p:spPr>
          <a:xfrm>
            <a:off x="5004048" y="4764446"/>
            <a:ext cx="2952328" cy="158417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/>
              <a:t>речевое развитие</a:t>
            </a: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5877296" y="3028184"/>
            <a:ext cx="2952328" cy="1584176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/>
              <a:t>художественно-эстетическое развитие</a:t>
            </a:r>
          </a:p>
          <a:p>
            <a:pPr algn="ctr"/>
            <a:r>
              <a:rPr lang="ru-RU" sz="1200" b="1" i="1" dirty="0"/>
              <a:t>(музыка, рисование, лепка, аппликация, конструирование)</a:t>
            </a:r>
            <a:endParaRPr lang="ru-RU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3193163" y="4086883"/>
            <a:ext cx="302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Comic Sans MS" panose="030F0702030302020204" pitchFamily="66" charset="0"/>
              </a:rPr>
              <a:t>ОБРАЗОВАТЕЛЬНЫЕ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169908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052736"/>
            <a:ext cx="669674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Образовательная программа дошкольного образования ОТ РОЖДЕНИЯ ДО ШКОЛЫ. / Под ред. Н.Е.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Веракса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Т.С. Комаровой, М.А. Васильевой. – М.: МОЗАИКА-СИНТЕЗ, 2015.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Образовательная программа дошкольного образования для детей с тяжелыми нарушениями речи (общим недоразвитием речи) с 3 до 7. Н.В.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Нищева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2015.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ПАРЦИАЛЬНЫЕ ОБРАЗОВАТЕЛЬНЫЕ ПРОГРАММЫ И МЕТОДИЧЕСКИЕ ПОСОБИЯ</a:t>
            </a:r>
          </a:p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ПЯТИ ОБРАЗОВАТЕЛЬНЫМ ОБЛАСТЯМ</a:t>
            </a:r>
            <a:endParaRPr lang="ru-R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heel spokes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7584" y="188640"/>
            <a:ext cx="7789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Comic Sans MS" panose="030F0702030302020204" pitchFamily="66" charset="0"/>
              </a:rPr>
              <a:t>ОБРАЗОВАТЕЛЬНОЕ ПАРТНЕРСТВО РОДИТЕЛЕЙ И ПЕДАГОГОВ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259632" y="3501008"/>
            <a:ext cx="7423048" cy="232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Изучение запросов семьи, семейных ценностей, степени удовлетворенности качеством образовательных услуг </a:t>
            </a: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Информационно-просветительская работа </a:t>
            </a: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Консультирование </a:t>
            </a: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Демонстрация детских достижений </a:t>
            </a: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Совместная деятельность детского сада и семьи </a:t>
            </a: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Государственное общественное управление</a:t>
            </a:r>
            <a:endParaRPr lang="ru-RU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97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лиц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2</Template>
  <TotalTime>64</TotalTime>
  <Words>110</Words>
  <Application>Microsoft Office PowerPoint</Application>
  <PresentationFormat>Экран (4:3)</PresentationFormat>
  <Paragraphs>32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Comic Sans MS</vt:lpstr>
      <vt:lpstr>Times New Roman</vt:lpstr>
      <vt:lpstr>Wingdings</vt:lpstr>
      <vt:lpstr>лица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Хохлова</dc:creator>
  <cp:lastModifiedBy>Мария Хохлова</cp:lastModifiedBy>
  <cp:revision>7</cp:revision>
  <dcterms:created xsi:type="dcterms:W3CDTF">2015-09-20T10:52:29Z</dcterms:created>
  <dcterms:modified xsi:type="dcterms:W3CDTF">2018-02-26T04:58:06Z</dcterms:modified>
</cp:coreProperties>
</file>